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DM Sans" pitchFamily="2" charset="0"/>
      <p:regular r:id="rId9"/>
      <p:bold r:id="rId10"/>
    </p:embeddedFont>
    <p:embeddedFont>
      <p:font typeface="DM Sans Bold" pitchFamily="2" charset="0"/>
      <p:bold r:id="rId11"/>
    </p:embeddedFont>
    <p:embeddedFont>
      <p:font typeface="PT Serif" panose="020A0603040505020204" pitchFamily="18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88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01403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Diet for Fatty Liver</a:t>
            </a:r>
            <a:endParaRPr lang="en-US" sz="4800" dirty="0"/>
          </a:p>
        </p:txBody>
      </p:sp>
      <p:sp>
        <p:nvSpPr>
          <p:cNvPr id="5" name="Text 2"/>
          <p:cNvSpPr/>
          <p:nvPr/>
        </p:nvSpPr>
        <p:spPr>
          <a:xfrm>
            <a:off x="6280190" y="3044971"/>
            <a:ext cx="5584984" cy="595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What is a Fatty Liver Diet?</a:t>
            </a:r>
            <a:endParaRPr lang="en-US" sz="4800" dirty="0"/>
          </a:p>
        </p:txBody>
      </p:sp>
      <p:sp>
        <p:nvSpPr>
          <p:cNvPr id="6" name="Text 3"/>
          <p:cNvSpPr/>
          <p:nvPr/>
        </p:nvSpPr>
        <p:spPr>
          <a:xfrm>
            <a:off x="6280190" y="3980564"/>
            <a:ext cx="744925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 </a:t>
            </a: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fatty liver diet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is a way of eating that helps </a:t>
            </a: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reduce fat in your liver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improve liver function, and prevent further damage. It includes </a:t>
            </a: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healthy, natural foods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and avoids </a:t>
            </a: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unhealthy, fatty, or sugary foods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6280190" y="614814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6155769"/>
            <a:ext cx="347663" cy="34766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56440" y="6131242"/>
            <a:ext cx="198870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ea typeface="DM Sans Bold" pitchFamily="34" charset="-122"/>
                <a:cs typeface="DM Sans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59031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45294" y="1940481"/>
            <a:ext cx="3339703" cy="417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Best Foods to Eat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94" y="2548652"/>
            <a:ext cx="636032" cy="130278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208484" y="2675811"/>
            <a:ext cx="1669852" cy="2087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Vegetables and Fruits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1208484" y="2960846"/>
            <a:ext cx="12976622" cy="2035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Eat more </a:t>
            </a:r>
            <a:r>
              <a:rPr lang="en-US" sz="20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green leafy vegetables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like spinach, broccoli, and cabbage.</a:t>
            </a:r>
            <a:endParaRPr lang="en-US" sz="2000" dirty="0"/>
          </a:p>
        </p:txBody>
      </p:sp>
      <p:sp>
        <p:nvSpPr>
          <p:cNvPr id="7" name="Text 3"/>
          <p:cNvSpPr/>
          <p:nvPr/>
        </p:nvSpPr>
        <p:spPr>
          <a:xfrm>
            <a:off x="1208484" y="3240762"/>
            <a:ext cx="12976622" cy="2035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Add </a:t>
            </a:r>
            <a:r>
              <a:rPr lang="en-US" sz="20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fresh fruits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like apples, oranges, and berries.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1208484" y="3520678"/>
            <a:ext cx="12976622" cy="2035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They are </a:t>
            </a:r>
            <a:r>
              <a:rPr lang="en-US" sz="20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low in fat and high in fiber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which is good for your liver.</a:t>
            </a:r>
            <a:endParaRPr lang="en-US" sz="20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294" y="3851434"/>
            <a:ext cx="636032" cy="102286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208484" y="3978593"/>
            <a:ext cx="1669852" cy="2087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Whole Grains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1208484" y="4263628"/>
            <a:ext cx="12976622" cy="2035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Choose </a:t>
            </a:r>
            <a:r>
              <a:rPr lang="en-US" sz="20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brown rice, oats, whole wheat bread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and </a:t>
            </a:r>
            <a:r>
              <a:rPr lang="en-US" sz="20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millets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000" dirty="0"/>
          </a:p>
        </p:txBody>
      </p:sp>
      <p:sp>
        <p:nvSpPr>
          <p:cNvPr id="12" name="Text 7"/>
          <p:cNvSpPr/>
          <p:nvPr/>
        </p:nvSpPr>
        <p:spPr>
          <a:xfrm>
            <a:off x="1208484" y="4543544"/>
            <a:ext cx="12976622" cy="2035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They give </a:t>
            </a:r>
            <a:r>
              <a:rPr lang="en-US" sz="20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energy and fiber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without adding fat.</a:t>
            </a:r>
            <a:endParaRPr lang="en-US" sz="20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294" y="4874300"/>
            <a:ext cx="636032" cy="102286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208484" y="5001458"/>
            <a:ext cx="1669852" cy="2087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Lean Proteins</a:t>
            </a:r>
            <a:endParaRPr lang="en-US" sz="3200" dirty="0"/>
          </a:p>
        </p:txBody>
      </p:sp>
      <p:sp>
        <p:nvSpPr>
          <p:cNvPr id="15" name="Text 9"/>
          <p:cNvSpPr/>
          <p:nvPr/>
        </p:nvSpPr>
        <p:spPr>
          <a:xfrm>
            <a:off x="1208484" y="5286494"/>
            <a:ext cx="12976622" cy="2035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Eat </a:t>
            </a:r>
            <a:r>
              <a:rPr lang="en-US" sz="20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chicken (without skin), fish (like salmon), eggs (mainly white)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</a:t>
            </a:r>
            <a:r>
              <a:rPr lang="en-US" sz="20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tofu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and </a:t>
            </a:r>
            <a:r>
              <a:rPr lang="en-US" sz="20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lentils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000" dirty="0"/>
          </a:p>
        </p:txBody>
      </p:sp>
      <p:sp>
        <p:nvSpPr>
          <p:cNvPr id="16" name="Text 10"/>
          <p:cNvSpPr/>
          <p:nvPr/>
        </p:nvSpPr>
        <p:spPr>
          <a:xfrm>
            <a:off x="1208484" y="5566410"/>
            <a:ext cx="12976622" cy="2035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These help </a:t>
            </a:r>
            <a:r>
              <a:rPr lang="en-US" sz="20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repair liver cells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and </a:t>
            </a:r>
            <a:r>
              <a:rPr lang="en-US" sz="20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build strength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000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294" y="5897166"/>
            <a:ext cx="636032" cy="991076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208484" y="6024324"/>
            <a:ext cx="1669852" cy="2087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Healthy Fats</a:t>
            </a:r>
            <a:endParaRPr lang="en-US" sz="3200" dirty="0"/>
          </a:p>
        </p:txBody>
      </p:sp>
      <p:sp>
        <p:nvSpPr>
          <p:cNvPr id="19" name="Text 12"/>
          <p:cNvSpPr/>
          <p:nvPr/>
        </p:nvSpPr>
        <p:spPr>
          <a:xfrm>
            <a:off x="1208484" y="6309360"/>
            <a:ext cx="12976622" cy="2035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Use </a:t>
            </a:r>
            <a:r>
              <a:rPr lang="en-US" sz="20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olive oil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or </a:t>
            </a:r>
            <a:r>
              <a:rPr lang="en-US" sz="20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mustard oil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in small amounts.</a:t>
            </a:r>
            <a:endParaRPr lang="en-US" sz="2000" dirty="0"/>
          </a:p>
        </p:txBody>
      </p:sp>
      <p:sp>
        <p:nvSpPr>
          <p:cNvPr id="20" name="Text 13"/>
          <p:cNvSpPr/>
          <p:nvPr/>
        </p:nvSpPr>
        <p:spPr>
          <a:xfrm>
            <a:off x="1208484" y="6557486"/>
            <a:ext cx="12976622" cy="2035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Eat </a:t>
            </a:r>
            <a:r>
              <a:rPr lang="en-US" sz="20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nuts (like almonds, walnuts)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and </a:t>
            </a:r>
            <a:r>
              <a:rPr lang="en-US" sz="20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seeds (like flaxseeds, chia seeds)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for good fat.</a:t>
            </a:r>
            <a:endParaRPr lang="en-US" sz="2000" dirty="0"/>
          </a:p>
        </p:txBody>
      </p:sp>
      <p:pic>
        <p:nvPicPr>
          <p:cNvPr id="21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294" y="6888242"/>
            <a:ext cx="636032" cy="991076"/>
          </a:xfrm>
          <a:prstGeom prst="rect">
            <a:avLst/>
          </a:prstGeom>
        </p:spPr>
      </p:pic>
      <p:sp>
        <p:nvSpPr>
          <p:cNvPr id="22" name="Text 14"/>
          <p:cNvSpPr/>
          <p:nvPr/>
        </p:nvSpPr>
        <p:spPr>
          <a:xfrm>
            <a:off x="1208484" y="7015401"/>
            <a:ext cx="1669852" cy="2087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Water</a:t>
            </a:r>
            <a:endParaRPr lang="en-US" sz="3200" dirty="0"/>
          </a:p>
        </p:txBody>
      </p:sp>
      <p:sp>
        <p:nvSpPr>
          <p:cNvPr id="23" name="Text 15"/>
          <p:cNvSpPr/>
          <p:nvPr/>
        </p:nvSpPr>
        <p:spPr>
          <a:xfrm>
            <a:off x="1208484" y="7300436"/>
            <a:ext cx="12976622" cy="2035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Drink plenty of </a:t>
            </a:r>
            <a:r>
              <a:rPr lang="en-US" sz="20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water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every day. Aim for </a:t>
            </a:r>
            <a:r>
              <a:rPr lang="en-US" sz="20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6–8 glasses a day</a:t>
            </a:r>
            <a:endParaRPr lang="en-US" sz="2000" dirty="0"/>
          </a:p>
        </p:txBody>
      </p:sp>
      <p:sp>
        <p:nvSpPr>
          <p:cNvPr id="24" name="Text 16"/>
          <p:cNvSpPr/>
          <p:nvPr/>
        </p:nvSpPr>
        <p:spPr>
          <a:xfrm>
            <a:off x="1208484" y="7548563"/>
            <a:ext cx="12976622" cy="2035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0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Water helps to </a:t>
            </a:r>
            <a:r>
              <a:rPr lang="en-US" sz="20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flush out toxins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from the liver.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8982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Foods to Avoid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687717"/>
            <a:ext cx="680442" cy="68044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651647"/>
            <a:ext cx="3274100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Sugary Foods and Drinks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793790" y="4159806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Avoid </a:t>
            </a: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sweets, cakes, chocolates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and </a:t>
            </a: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soft drinks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93" y="2687717"/>
            <a:ext cx="680442" cy="68044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5893" y="365164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Fried and Fast Foods</a:t>
            </a:r>
            <a:endParaRPr lang="en-US" sz="3200" dirty="0"/>
          </a:p>
        </p:txBody>
      </p:sp>
      <p:sp>
        <p:nvSpPr>
          <p:cNvPr id="8" name="Text 4"/>
          <p:cNvSpPr/>
          <p:nvPr/>
        </p:nvSpPr>
        <p:spPr>
          <a:xfrm>
            <a:off x="5235893" y="4159806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Stay away from </a:t>
            </a: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chips, burgers, pizza, samosas and pakoras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995" y="2687717"/>
            <a:ext cx="680442" cy="68044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7995" y="3651647"/>
            <a:ext cx="3709988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White Bread and White Rice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9677995" y="4159806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These are </a:t>
            </a: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refined carbs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that raise </a:t>
            </a: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blood sugar and fat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12" name="Text 7"/>
          <p:cNvSpPr/>
          <p:nvPr/>
        </p:nvSpPr>
        <p:spPr>
          <a:xfrm>
            <a:off x="793791" y="5140762"/>
            <a:ext cx="3953022" cy="823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Sugary foods and drinks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increase fat in the liver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quickly.</a:t>
            </a:r>
            <a:endParaRPr lang="en-US" sz="2400" dirty="0"/>
          </a:p>
        </p:txBody>
      </p:sp>
      <p:sp>
        <p:nvSpPr>
          <p:cNvPr id="13" name="Text 8"/>
          <p:cNvSpPr/>
          <p:nvPr/>
        </p:nvSpPr>
        <p:spPr>
          <a:xfrm>
            <a:off x="5235893" y="5027434"/>
            <a:ext cx="4323743" cy="827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Fried and fast foods are </a:t>
            </a: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high in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unhealthy fat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and damage </a:t>
            </a:r>
            <a:b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</a:b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the liver.</a:t>
            </a:r>
            <a:endParaRPr lang="en-US" sz="2400" dirty="0"/>
          </a:p>
        </p:txBody>
      </p:sp>
      <p:sp>
        <p:nvSpPr>
          <p:cNvPr id="14" name="Text 9"/>
          <p:cNvSpPr/>
          <p:nvPr/>
        </p:nvSpPr>
        <p:spPr>
          <a:xfrm>
            <a:off x="9677995" y="5031411"/>
            <a:ext cx="4158615" cy="823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Use </a:t>
            </a: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whole grains instead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of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white bread and white rice.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72540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54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Foods to Avoid</a:t>
            </a:r>
            <a:endParaRPr lang="en-US" sz="5400" dirty="0"/>
          </a:p>
        </p:txBody>
      </p:sp>
      <p:sp>
        <p:nvSpPr>
          <p:cNvPr id="4" name="Shape 1"/>
          <p:cNvSpPr/>
          <p:nvPr/>
        </p:nvSpPr>
        <p:spPr>
          <a:xfrm>
            <a:off x="6280190" y="2356961"/>
            <a:ext cx="3664744" cy="2739474"/>
          </a:xfrm>
          <a:prstGeom prst="roundRect">
            <a:avLst>
              <a:gd name="adj" fmla="val 1335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258377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Red Meat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6507004" y="3091934"/>
            <a:ext cx="3211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Avoid </a:t>
            </a: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mutton, beef, and pork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507004" y="3953828"/>
            <a:ext cx="34379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These have </a:t>
            </a: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more fat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and are harder for the liver to digest.</a:t>
            </a:r>
            <a:endParaRPr lang="en-US" sz="2400" dirty="0"/>
          </a:p>
        </p:txBody>
      </p:sp>
      <p:sp>
        <p:nvSpPr>
          <p:cNvPr id="8" name="Shape 5"/>
          <p:cNvSpPr/>
          <p:nvPr/>
        </p:nvSpPr>
        <p:spPr>
          <a:xfrm>
            <a:off x="10171747" y="2356961"/>
            <a:ext cx="4216605" cy="2739474"/>
          </a:xfrm>
          <a:prstGeom prst="roundRect">
            <a:avLst>
              <a:gd name="adj" fmla="val 1335"/>
            </a:avLst>
          </a:prstGeom>
          <a:solidFill>
            <a:srgbClr val="F2EEEE"/>
          </a:solidFill>
          <a:ln/>
        </p:spPr>
      </p:sp>
      <p:sp>
        <p:nvSpPr>
          <p:cNvPr id="9" name="Text 6"/>
          <p:cNvSpPr/>
          <p:nvPr/>
        </p:nvSpPr>
        <p:spPr>
          <a:xfrm>
            <a:off x="10398562" y="258377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Alcohol</a:t>
            </a:r>
            <a:endParaRPr lang="en-US" sz="3200" dirty="0"/>
          </a:p>
        </p:txBody>
      </p:sp>
      <p:sp>
        <p:nvSpPr>
          <p:cNvPr id="10" name="Text 7"/>
          <p:cNvSpPr/>
          <p:nvPr/>
        </p:nvSpPr>
        <p:spPr>
          <a:xfrm>
            <a:off x="10398562" y="3091934"/>
            <a:ext cx="364016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Do not drink alcohol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even small amounts.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10398562" y="3953828"/>
            <a:ext cx="364016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Alcohol is very harmful for fatty liver.</a:t>
            </a:r>
            <a:endParaRPr lang="en-US" sz="2400" dirty="0"/>
          </a:p>
        </p:txBody>
      </p:sp>
      <p:sp>
        <p:nvSpPr>
          <p:cNvPr id="12" name="Shape 9"/>
          <p:cNvSpPr/>
          <p:nvPr/>
        </p:nvSpPr>
        <p:spPr>
          <a:xfrm>
            <a:off x="6280190" y="5496330"/>
            <a:ext cx="8108163" cy="1823680"/>
          </a:xfrm>
          <a:prstGeom prst="roundRect">
            <a:avLst>
              <a:gd name="adj" fmla="val 1866"/>
            </a:avLst>
          </a:prstGeom>
          <a:solidFill>
            <a:srgbClr val="F2EEEE"/>
          </a:solidFill>
          <a:ln/>
        </p:spPr>
      </p:sp>
      <p:sp>
        <p:nvSpPr>
          <p:cNvPr id="13" name="Text 10"/>
          <p:cNvSpPr/>
          <p:nvPr/>
        </p:nvSpPr>
        <p:spPr>
          <a:xfrm>
            <a:off x="6507004" y="5723144"/>
            <a:ext cx="4046220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Processed and Packaged Foods</a:t>
            </a:r>
            <a:endParaRPr lang="en-US" sz="3200" dirty="0"/>
          </a:p>
        </p:txBody>
      </p:sp>
      <p:sp>
        <p:nvSpPr>
          <p:cNvPr id="14" name="Text 11"/>
          <p:cNvSpPr/>
          <p:nvPr/>
        </p:nvSpPr>
        <p:spPr>
          <a:xfrm>
            <a:off x="6507004" y="623130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Avoid </a:t>
            </a: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instant noodles, biscuits, chips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and </a:t>
            </a: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ready-made meals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6507004" y="673029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These contain </a:t>
            </a: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salt, sugar, and unhealthy fats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0934" y="1189012"/>
            <a:ext cx="8167078" cy="9016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70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Simple Tips for a Fatty Liver Diet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180934" y="2355911"/>
            <a:ext cx="221456" cy="1780699"/>
          </a:xfrm>
          <a:prstGeom prst="roundRect">
            <a:avLst>
              <a:gd name="adj" fmla="val 15003"/>
            </a:avLst>
          </a:prstGeom>
          <a:solidFill>
            <a:srgbClr val="FFD1A7"/>
          </a:solidFill>
          <a:ln/>
        </p:spPr>
      </p:sp>
      <p:sp>
        <p:nvSpPr>
          <p:cNvPr id="5" name="Text 2"/>
          <p:cNvSpPr/>
          <p:nvPr/>
        </p:nvSpPr>
        <p:spPr>
          <a:xfrm>
            <a:off x="6623846" y="2577367"/>
            <a:ext cx="2907030" cy="3633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Eat Small and Often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6623846" y="3073620"/>
            <a:ext cx="71506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Eat small meals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throughout the day.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623846" y="3560823"/>
            <a:ext cx="71506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Avoid eating late at night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8" name="Shape 5"/>
          <p:cNvSpPr/>
          <p:nvPr/>
        </p:nvSpPr>
        <p:spPr>
          <a:xfrm>
            <a:off x="6513118" y="4302702"/>
            <a:ext cx="221456" cy="1328857"/>
          </a:xfrm>
          <a:prstGeom prst="roundRect">
            <a:avLst>
              <a:gd name="adj" fmla="val 15003"/>
            </a:avLst>
          </a:prstGeom>
          <a:solidFill>
            <a:srgbClr val="FFD1A7"/>
          </a:solidFill>
          <a:ln/>
        </p:spPr>
      </p:sp>
      <p:sp>
        <p:nvSpPr>
          <p:cNvPr id="9" name="Text 6"/>
          <p:cNvSpPr/>
          <p:nvPr/>
        </p:nvSpPr>
        <p:spPr>
          <a:xfrm>
            <a:off x="6956031" y="4524158"/>
            <a:ext cx="2907030" cy="3633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Start Your Day Right</a:t>
            </a:r>
            <a:endParaRPr lang="en-US" sz="3200" dirty="0"/>
          </a:p>
        </p:txBody>
      </p:sp>
      <p:sp>
        <p:nvSpPr>
          <p:cNvPr id="10" name="Text 7"/>
          <p:cNvSpPr/>
          <p:nvPr/>
        </p:nvSpPr>
        <p:spPr>
          <a:xfrm>
            <a:off x="6956031" y="5020411"/>
            <a:ext cx="68184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Do not skip breakfast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11" name="Shape 8"/>
          <p:cNvSpPr/>
          <p:nvPr/>
        </p:nvSpPr>
        <p:spPr>
          <a:xfrm>
            <a:off x="6845303" y="5797651"/>
            <a:ext cx="221456" cy="1780699"/>
          </a:xfrm>
          <a:prstGeom prst="roundRect">
            <a:avLst>
              <a:gd name="adj" fmla="val 15003"/>
            </a:avLst>
          </a:prstGeom>
          <a:solidFill>
            <a:srgbClr val="FFD1A7"/>
          </a:solidFill>
          <a:ln/>
        </p:spPr>
      </p:sp>
      <p:sp>
        <p:nvSpPr>
          <p:cNvPr id="12" name="Text 9"/>
          <p:cNvSpPr/>
          <p:nvPr/>
        </p:nvSpPr>
        <p:spPr>
          <a:xfrm>
            <a:off x="7288215" y="6019107"/>
            <a:ext cx="2907030" cy="3633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Choose Wisely</a:t>
            </a:r>
            <a:endParaRPr lang="en-US" sz="3200" dirty="0"/>
          </a:p>
        </p:txBody>
      </p:sp>
      <p:sp>
        <p:nvSpPr>
          <p:cNvPr id="13" name="Text 10"/>
          <p:cNvSpPr/>
          <p:nvPr/>
        </p:nvSpPr>
        <p:spPr>
          <a:xfrm>
            <a:off x="7288215" y="6515359"/>
            <a:ext cx="64862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Choose </a:t>
            </a: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fresh, home-cooked food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7288215" y="7002563"/>
            <a:ext cx="64862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Read food labels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and avoid high sugar or fat content.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2361" y="622578"/>
            <a:ext cx="5943124" cy="742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In Simple Words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1721048" y="2420206"/>
            <a:ext cx="2971562" cy="3714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More Vegetables</a:t>
            </a:r>
            <a:endParaRPr lang="en-US" sz="32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177" y="1549383"/>
            <a:ext cx="4565928" cy="4565928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790" y="2313109"/>
            <a:ext cx="338733" cy="42338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937671" y="2420206"/>
            <a:ext cx="2971562" cy="3714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More Fruits</a:t>
            </a:r>
            <a:endParaRPr lang="en-US" sz="3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177" y="1549383"/>
            <a:ext cx="4565928" cy="4565928"/>
          </a:xfrm>
          <a:prstGeom prst="rect">
            <a:avLst/>
          </a:prstGeom>
        </p:spPr>
      </p:pic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3140" y="2701610"/>
            <a:ext cx="338733" cy="42338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9937671" y="4872893"/>
            <a:ext cx="2971562" cy="3714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More Whole Grains</a:t>
            </a:r>
            <a:endParaRPr lang="en-US" sz="320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177" y="1549383"/>
            <a:ext cx="4565928" cy="4565928"/>
          </a:xfrm>
          <a:prstGeom prst="rect">
            <a:avLst/>
          </a:prstGeom>
        </p:spPr>
      </p:pic>
      <p:pic>
        <p:nvPicPr>
          <p:cNvPr id="11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639" y="4927960"/>
            <a:ext cx="338733" cy="423386"/>
          </a:xfrm>
          <a:prstGeom prst="rect">
            <a:avLst/>
          </a:prstGeom>
        </p:spPr>
      </p:pic>
      <p:sp>
        <p:nvSpPr>
          <p:cNvPr id="12" name="Text 4"/>
          <p:cNvSpPr/>
          <p:nvPr/>
        </p:nvSpPr>
        <p:spPr>
          <a:xfrm>
            <a:off x="1721048" y="4872893"/>
            <a:ext cx="2971562" cy="3714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More Lean Protein</a:t>
            </a:r>
            <a:endParaRPr lang="en-US" sz="3200" dirty="0"/>
          </a:p>
        </p:txBody>
      </p:sp>
      <p:pic>
        <p:nvPicPr>
          <p:cNvPr id="13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177" y="1549383"/>
            <a:ext cx="4565928" cy="4565928"/>
          </a:xfrm>
          <a:prstGeom prst="rect">
            <a:avLst/>
          </a:prstGeom>
        </p:spPr>
      </p:pic>
      <p:sp>
        <p:nvSpPr>
          <p:cNvPr id="14" name="Text 5"/>
          <p:cNvSpPr/>
          <p:nvPr/>
        </p:nvSpPr>
        <p:spPr>
          <a:xfrm>
            <a:off x="5838289" y="4539459"/>
            <a:ext cx="338733" cy="423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3600" dirty="0">
                <a:solidFill>
                  <a:srgbClr val="000000"/>
                </a:solidFill>
                <a:ea typeface="PT Serif" pitchFamily="34" charset="-122"/>
                <a:cs typeface="PT Serif" pitchFamily="34" charset="-120"/>
              </a:rPr>
              <a:t>4</a:t>
            </a:r>
            <a:endParaRPr lang="en-US" sz="3600" dirty="0"/>
          </a:p>
        </p:txBody>
      </p:sp>
      <p:sp>
        <p:nvSpPr>
          <p:cNvPr id="15" name="Text 6"/>
          <p:cNvSpPr/>
          <p:nvPr/>
        </p:nvSpPr>
        <p:spPr>
          <a:xfrm>
            <a:off x="792361" y="6383432"/>
            <a:ext cx="12426098" cy="742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 good diet for fatty liver means </a:t>
            </a: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more vegetables, fruits, whole grains, and lean protein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and </a:t>
            </a:r>
            <a:b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</a:b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less sugar, fat, and no alcohol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16" name="Text 7"/>
          <p:cNvSpPr/>
          <p:nvPr/>
        </p:nvSpPr>
        <p:spPr>
          <a:xfrm>
            <a:off x="792302" y="7306629"/>
            <a:ext cx="10718380" cy="362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Healthy food = Healthy liver.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Start small, and stick to it every day.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493</Words>
  <Application>Microsoft Office PowerPoint</Application>
  <PresentationFormat>Custom</PresentationFormat>
  <Paragraphs>67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DM Sans</vt:lpstr>
      <vt:lpstr>DM Sans Bold</vt:lpstr>
      <vt:lpstr>PT Serif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12</cp:revision>
  <dcterms:created xsi:type="dcterms:W3CDTF">2025-06-13T14:23:11Z</dcterms:created>
  <dcterms:modified xsi:type="dcterms:W3CDTF">2025-06-16T03:37:35Z</dcterms:modified>
</cp:coreProperties>
</file>