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Sora Light" panose="020B0604020202020204" charset="0"/>
      <p:regular r:id="rId8"/>
    </p:embeddedFont>
    <p:embeddedFont>
      <p:font typeface="Sora Semi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-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968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9735" y="752356"/>
            <a:ext cx="7664529" cy="1390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8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Reversible vs. </a:t>
            </a:r>
          </a:p>
          <a:p>
            <a:pPr marL="0" indent="0" algn="l">
              <a:lnSpc>
                <a:spcPts val="5450"/>
              </a:lnSpc>
              <a:buNone/>
            </a:pPr>
            <a:r>
              <a:rPr lang="en-US" sz="48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Irreversible Fatty Liver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739735" y="2684966"/>
            <a:ext cx="6577608" cy="556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6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What Does Reversible Mean?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747355" y="3340167"/>
            <a:ext cx="7664529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Reversible fatty liver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means the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damage can be healed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. With the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right food, exercise, and care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, the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liver can go back to normal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39735" y="4551628"/>
            <a:ext cx="6775966" cy="556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6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What Does Irreversible Mean?</a:t>
            </a:r>
            <a:endParaRPr lang="en-US" sz="3600" dirty="0"/>
          </a:p>
        </p:txBody>
      </p:sp>
      <p:sp>
        <p:nvSpPr>
          <p:cNvPr id="8" name="Text 5"/>
          <p:cNvSpPr/>
          <p:nvPr/>
        </p:nvSpPr>
        <p:spPr>
          <a:xfrm>
            <a:off x="747355" y="5326844"/>
            <a:ext cx="7664529" cy="1014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Irreversible fatty liver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means the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liver is permanently damaged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. Even with treatment, the liver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cannot fully heal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, but problems can be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managed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to avoid getting worse.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739735" y="6692967"/>
            <a:ext cx="338137" cy="338138"/>
          </a:xfrm>
          <a:prstGeom prst="roundRect">
            <a:avLst>
              <a:gd name="adj" fmla="val 2703958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5" y="6700587"/>
            <a:ext cx="322898" cy="322898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1183481" y="6677132"/>
            <a:ext cx="1976438" cy="369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B3535"/>
                </a:solidFill>
                <a:ea typeface="Sora Bold" pitchFamily="34" charset="-122"/>
                <a:cs typeface="Sora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74783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8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Reversible Fatty Liver:</a:t>
            </a:r>
          </a:p>
          <a:p>
            <a:pPr marL="0" indent="0" algn="l">
              <a:lnSpc>
                <a:spcPts val="5600"/>
              </a:lnSpc>
              <a:buNone/>
            </a:pPr>
            <a:r>
              <a:rPr lang="en-US" sz="48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Early Stages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44709" y="2498169"/>
            <a:ext cx="7627382" cy="2126099"/>
          </a:xfrm>
          <a:prstGeom prst="roundRect">
            <a:avLst>
              <a:gd name="adj" fmla="val 4280"/>
            </a:avLst>
          </a:prstGeom>
          <a:solidFill>
            <a:srgbClr val="F9D2D6"/>
          </a:solidFill>
          <a:ln w="7620">
            <a:solidFill>
              <a:srgbClr val="DFB8B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8904" y="2722364"/>
            <a:ext cx="394239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Grade 1 (Simple Fatty Liver)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468904" y="3208496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Only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fat buildup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, no damage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468904" y="3630930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No symptoms usually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6468904" y="4053364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Fully reversible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6244709" y="4840843"/>
            <a:ext cx="7627382" cy="1703665"/>
          </a:xfrm>
          <a:prstGeom prst="roundRect">
            <a:avLst>
              <a:gd name="adj" fmla="val 5341"/>
            </a:avLst>
          </a:prstGeom>
          <a:solidFill>
            <a:srgbClr val="F9D2D6"/>
          </a:solidFill>
          <a:ln w="7620">
            <a:solidFill>
              <a:srgbClr val="DFB8B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6468904" y="5065038"/>
            <a:ext cx="440352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Grade 2 (Moderate Fatty Liver)</a:t>
            </a:r>
            <a:endParaRPr lang="en-US" sz="3200" dirty="0"/>
          </a:p>
        </p:txBody>
      </p:sp>
      <p:sp>
        <p:nvSpPr>
          <p:cNvPr id="11" name="Text 8"/>
          <p:cNvSpPr/>
          <p:nvPr/>
        </p:nvSpPr>
        <p:spPr>
          <a:xfrm>
            <a:off x="6468904" y="5551170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Some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inflammation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, mild liver irritation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6468904" y="5973604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Still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reversible with lifestyle changes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11580"/>
            <a:ext cx="1040380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8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Irreversible Fatty Liver: Late Stages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58309" y="2357557"/>
            <a:ext cx="3278386" cy="1742599"/>
          </a:xfrm>
          <a:prstGeom prst="roundRect">
            <a:avLst>
              <a:gd name="adj" fmla="val 5222"/>
            </a:avLst>
          </a:prstGeom>
          <a:solidFill>
            <a:srgbClr val="F9D2D6"/>
          </a:solidFill>
          <a:ln w="7620">
            <a:solidFill>
              <a:srgbClr val="DFB8B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245162" y="3038475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1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4253270" y="2574131"/>
            <a:ext cx="381893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Fibrosis (Scarring of Liver)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4253270" y="3060263"/>
            <a:ext cx="59575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Liver tissue becomes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stiff or scarred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4253270" y="3536871"/>
            <a:ext cx="59575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Mild fibrosis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may improve, but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deep scars stay forever</a:t>
            </a:r>
            <a:endParaRPr lang="en-US" sz="2400" dirty="0"/>
          </a:p>
        </p:txBody>
      </p:sp>
      <p:sp>
        <p:nvSpPr>
          <p:cNvPr id="8" name="Shape 6"/>
          <p:cNvSpPr/>
          <p:nvPr/>
        </p:nvSpPr>
        <p:spPr>
          <a:xfrm>
            <a:off x="4144923" y="4084915"/>
            <a:ext cx="9618940" cy="15240"/>
          </a:xfrm>
          <a:prstGeom prst="roundRect">
            <a:avLst>
              <a:gd name="adj" fmla="val 597101"/>
            </a:avLst>
          </a:prstGeom>
          <a:solidFill>
            <a:srgbClr val="DFB8BC"/>
          </a:solidFill>
          <a:ln/>
        </p:spPr>
      </p:sp>
      <p:sp>
        <p:nvSpPr>
          <p:cNvPr id="9" name="Shape 7"/>
          <p:cNvSpPr/>
          <p:nvPr/>
        </p:nvSpPr>
        <p:spPr>
          <a:xfrm>
            <a:off x="758309" y="4208383"/>
            <a:ext cx="6556891" cy="2219206"/>
          </a:xfrm>
          <a:prstGeom prst="roundRect">
            <a:avLst>
              <a:gd name="adj" fmla="val 4100"/>
            </a:avLst>
          </a:prstGeom>
          <a:solidFill>
            <a:srgbClr val="F9D2D6"/>
          </a:solidFill>
          <a:ln w="7620">
            <a:solidFill>
              <a:srgbClr val="DFB8B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884414" y="5127546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2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7531775" y="4424958"/>
            <a:ext cx="465558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Cirrhosis (Severe Liver Damage)</a:t>
            </a:r>
            <a:endParaRPr lang="en-US" sz="3200" dirty="0"/>
          </a:p>
        </p:txBody>
      </p:sp>
      <p:sp>
        <p:nvSpPr>
          <p:cNvPr id="12" name="Text 10"/>
          <p:cNvSpPr/>
          <p:nvPr/>
        </p:nvSpPr>
        <p:spPr>
          <a:xfrm>
            <a:off x="7531775" y="4911090"/>
            <a:ext cx="52336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Liver is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badly scarred and can't work properly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7531775" y="5387697"/>
            <a:ext cx="52336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Can lead to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liver failure or cancer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7531775" y="5864304"/>
            <a:ext cx="52336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Not reversible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, but symptoms can be controlled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685925"/>
            <a:ext cx="1007542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8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How to Keep Fatty Liver Reversible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831902"/>
            <a:ext cx="541615" cy="54161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8309" y="36442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Eat healthy food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758309" y="4130397"/>
            <a:ext cx="307538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Less sugar, fat, junk food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442" y="2831902"/>
            <a:ext cx="541615" cy="54161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04442" y="36442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Exercise regularly</a:t>
            </a:r>
            <a:endParaRPr lang="en-US" sz="32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574" y="2831902"/>
            <a:ext cx="541615" cy="54161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50574" y="36442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Lose extra weight</a:t>
            </a:r>
            <a:endParaRPr lang="en-US" sz="32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6707" y="2831902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796707" y="36442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Avoid alcohol</a:t>
            </a:r>
            <a:endParaRPr lang="en-US" sz="32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09" y="5018723"/>
            <a:ext cx="541615" cy="54161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58309" y="5831086"/>
            <a:ext cx="307538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Manage diabetes and cholesterol</a:t>
            </a:r>
            <a:endParaRPr lang="en-US" sz="32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4442" y="5018723"/>
            <a:ext cx="541615" cy="54161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4104442" y="5831086"/>
            <a:ext cx="430803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Sora Semi Bold" pitchFamily="34" charset="-122"/>
                <a:cs typeface="Sora Semi Bold" pitchFamily="34" charset="-120"/>
              </a:rPr>
              <a:t>Go for regular check-ups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4731" y="553760"/>
            <a:ext cx="5299234" cy="662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8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In Simple Words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04731" y="1719382"/>
            <a:ext cx="2888456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Reversible Fatty Liver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704731" y="2251829"/>
            <a:ext cx="6364843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Is like a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dirty room that you can clean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.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1" y="2800350"/>
            <a:ext cx="6364843" cy="347162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68446" y="1719382"/>
            <a:ext cx="3006566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Irreversible Fatty Liver</a:t>
            </a:r>
            <a:endParaRPr lang="en-US" sz="3600" dirty="0"/>
          </a:p>
        </p:txBody>
      </p:sp>
      <p:sp>
        <p:nvSpPr>
          <p:cNvPr id="7" name="Text 4"/>
          <p:cNvSpPr/>
          <p:nvPr/>
        </p:nvSpPr>
        <p:spPr>
          <a:xfrm>
            <a:off x="7568446" y="2251829"/>
            <a:ext cx="6364843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Is like a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broken wall that cannot be fixed easily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.</a:t>
            </a:r>
            <a:endParaRPr lang="en-US" sz="24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446" y="2800350"/>
            <a:ext cx="6364843" cy="347162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04731" y="6595978"/>
            <a:ext cx="4239339" cy="529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4800" dirty="0">
                <a:solidFill>
                  <a:srgbClr val="1F1E1E"/>
                </a:solidFill>
                <a:ea typeface="Sora Semi Bold" pitchFamily="34" charset="-122"/>
                <a:cs typeface="Sora Semi Bold" pitchFamily="34" charset="-120"/>
              </a:rPr>
              <a:t>Key Message</a:t>
            </a:r>
            <a:endParaRPr lang="en-US" sz="4800" dirty="0"/>
          </a:p>
        </p:txBody>
      </p:sp>
      <p:sp>
        <p:nvSpPr>
          <p:cNvPr id="10" name="Text 6"/>
          <p:cNvSpPr/>
          <p:nvPr/>
        </p:nvSpPr>
        <p:spPr>
          <a:xfrm>
            <a:off x="712351" y="7266835"/>
            <a:ext cx="13220938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Fatty liver is easy to reverse if caught early.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Do not wait for symptoms.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</a:t>
            </a:r>
            <a:b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</a:b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Start a </a:t>
            </a:r>
            <a:r>
              <a:rPr lang="en-US" sz="2400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healthy lifestyle now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to protect your liver.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274</Words>
  <Application>Microsoft Office PowerPoint</Application>
  <PresentationFormat>Custom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Sora Bold</vt:lpstr>
      <vt:lpstr>Sora Semi Bold</vt:lpstr>
      <vt:lpstr>Arial</vt:lpstr>
      <vt:lpstr>Sora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13</cp:revision>
  <dcterms:created xsi:type="dcterms:W3CDTF">2025-06-12T16:37:57Z</dcterms:created>
  <dcterms:modified xsi:type="dcterms:W3CDTF">2025-06-15T12:09:24Z</dcterms:modified>
</cp:coreProperties>
</file>