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101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yaccount.googl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56567"/>
            <a:ext cx="7556421" cy="8479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How to Turn On 2FA for Gmail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7810" y="315503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Two-Factor Authentication (2FA)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adds an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extra layer of security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to your Gmail account. Even if someone knows your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password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, they cannot sign in without a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second code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sent to your phone.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6280190" y="579310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952728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48820" y="4928201"/>
            <a:ext cx="187261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52586B"/>
                </a:solidFill>
                <a:ea typeface="Funnel Sans Bold" pitchFamily="34" charset="-122"/>
                <a:cs typeface="Funnel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48181" y="1356409"/>
            <a:ext cx="7556421" cy="827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Setting Up 2FA: Getting Started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5648181" y="2530842"/>
            <a:ext cx="170021" cy="1352312"/>
          </a:xfrm>
          <a:prstGeom prst="roundRect">
            <a:avLst>
              <a:gd name="adj" fmla="val 56033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158364" y="2530842"/>
            <a:ext cx="49176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Go to Your Google Account Settings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158364" y="3021260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Open your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web browser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and go to </a:t>
            </a:r>
            <a:r>
              <a:rPr lang="en-US" sz="2400" u="sng" dirty="0">
                <a:solidFill>
                  <a:srgbClr val="373B48"/>
                </a:solidFill>
                <a:ea typeface="Funnel Sans" pitchFamily="34" charset="-122"/>
                <a:cs typeface="Funnel Sans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https://myaccount.google.com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158364" y="3520251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Sign in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to your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Gmail/Google account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if you're not already logged in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5988342" y="4109968"/>
            <a:ext cx="170021" cy="1352312"/>
          </a:xfrm>
          <a:prstGeom prst="roundRect">
            <a:avLst>
              <a:gd name="adj" fmla="val 56033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98525" y="4109968"/>
            <a:ext cx="36668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Open the Security Settings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6498525" y="4600386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On the left-hand side, click on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Security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 8"/>
          <p:cNvSpPr/>
          <p:nvPr/>
        </p:nvSpPr>
        <p:spPr>
          <a:xfrm>
            <a:off x="6498525" y="5099377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Scroll down to the section called </a:t>
            </a:r>
            <a:r>
              <a:rPr lang="en-US" sz="2400" b="1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Signing in to Google</a:t>
            </a:r>
            <a:r>
              <a:rPr lang="en-US" sz="2400" b="1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"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6328623" y="5689094"/>
            <a:ext cx="170021" cy="1352312"/>
          </a:xfrm>
          <a:prstGeom prst="roundRect">
            <a:avLst>
              <a:gd name="adj" fmla="val 56033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838806" y="5689094"/>
            <a:ext cx="36932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Turn On 2-Step Verification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6838806" y="6179512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Find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2-Step Verification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and click on </a:t>
            </a:r>
            <a:r>
              <a:rPr lang="en-US" sz="2400" b="1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Get Started</a:t>
            </a:r>
            <a:r>
              <a:rPr lang="en-US" sz="2400" b="1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"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6838806" y="6678503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You may be asked to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enter your password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again for security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65567" y="583168"/>
            <a:ext cx="7043023" cy="662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80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Completing Your 2FA Setup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567" y="1564124"/>
            <a:ext cx="1060490" cy="215455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44191" y="1776174"/>
            <a:ext cx="4214098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Choose Your Verification Method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244191" y="2234684"/>
            <a:ext cx="6280904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Google will suggest your phone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for verification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7244191" y="2701052"/>
            <a:ext cx="6280904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Click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Continue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 4"/>
          <p:cNvSpPr/>
          <p:nvPr/>
        </p:nvSpPr>
        <p:spPr>
          <a:xfrm>
            <a:off x="7244191" y="3167420"/>
            <a:ext cx="6280904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You'll receive a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prompt on your phone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– tap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Yes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 to approve</a:t>
            </a:r>
            <a:endParaRPr lang="en-US" sz="2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567" y="3718679"/>
            <a:ext cx="1060490" cy="236660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244191" y="3930729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Set a Backup Option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7244190" y="4389239"/>
            <a:ext cx="738620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If asked, you can add a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backup phone number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and choose to get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codes via text message (SMS)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phone call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 7"/>
          <p:cNvSpPr/>
          <p:nvPr/>
        </p:nvSpPr>
        <p:spPr>
          <a:xfrm>
            <a:off x="7244191" y="5194816"/>
            <a:ext cx="6280904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You can also set up an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Authenticator App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(like Google Authenticator) for added security</a:t>
            </a:r>
            <a:endParaRPr lang="en-US" sz="24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567" y="6085284"/>
            <a:ext cx="1060490" cy="156102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244191" y="6297335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Turn It On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7244191" y="6755844"/>
            <a:ext cx="6280904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Once you finish the setup, click </a:t>
            </a:r>
            <a:r>
              <a:rPr lang="en-US" sz="2400" b="1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Turn On</a:t>
            </a:r>
            <a:r>
              <a:rPr lang="en-US" sz="2400" b="1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"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 to activate 2FA for your account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563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Important 2FA Security Tips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95271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995221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030583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Keep Your Phone Accessible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7017305" y="3875331"/>
            <a:ext cx="318289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Always keep your phone with you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to complete the second step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10200203" y="295271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299522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030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Have a Backup Plan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10937319" y="352100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Add a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backup method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in case you lose access to your main phone</a:t>
            </a:r>
            <a:endParaRPr lang="en-US" sz="2400" dirty="0"/>
          </a:p>
        </p:txBody>
      </p:sp>
      <p:sp>
        <p:nvSpPr>
          <p:cNvPr id="12" name="Shape 7"/>
          <p:cNvSpPr/>
          <p:nvPr/>
        </p:nvSpPr>
        <p:spPr>
          <a:xfrm>
            <a:off x="6280190" y="55790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04C8E"/>
          </a:solidFill>
          <a:ln w="7620">
            <a:solidFill>
              <a:srgbClr val="3965A7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621536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656898"/>
            <a:ext cx="34823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Keep Information Current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7017306" y="614731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If you change your phone number,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update it</a:t>
            </a:r>
            <a:r>
              <a:rPr lang="en-US" sz="2400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in your account settings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7418"/>
            <a:ext cx="57781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Benefits of Using 2FA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93790" y="229635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Enhanced Security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28224" y="3021211"/>
            <a:ext cx="34228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By turning on 2FA, your Gmail becomes </a:t>
            </a:r>
            <a:r>
              <a:rPr lang="en-US" sz="2400" b="1" dirty="0">
                <a:solidFill>
                  <a:srgbClr val="FF0000"/>
                </a:solidFill>
                <a:ea typeface="Funnel Sans" pitchFamily="34" charset="-122"/>
                <a:cs typeface="Funnel Sans" pitchFamily="34" charset="-120"/>
              </a:rPr>
              <a:t>much more secure</a:t>
            </a: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, and it helps protect your emails and personal information from hackers.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685467" y="229635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253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Peace of Mind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4919901" y="3021211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Even if someone discovers your password, they still can't access your account without the second verification step.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529697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5314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Simple to Use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28224" y="602182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Once set up, the verification process takes just seconds to complete when logging in.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357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Funnel Sans</vt:lpstr>
      <vt:lpstr>Funnel Sans Bold</vt:lpstr>
      <vt:lpstr>Mona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12</cp:revision>
  <dcterms:created xsi:type="dcterms:W3CDTF">2025-05-17T07:37:23Z</dcterms:created>
  <dcterms:modified xsi:type="dcterms:W3CDTF">2025-06-11T03:48:21Z</dcterms:modified>
</cp:coreProperties>
</file>