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4630400" cy="8229600"/>
  <p:notesSz cx="8229600" cy="14630400"/>
  <p:embeddedFontLst>
    <p:embeddedFont>
      <p:font typeface="DM Sans" pitchFamily="2" charset="0"/>
      <p:regular r:id="rId5"/>
      <p:bold r:id="rId6"/>
    </p:embeddedFont>
    <p:embeddedFont>
      <p:font typeface="DM Sans Bold" charset="0"/>
      <p:bold r:id="rId7"/>
    </p:embeddedFont>
    <p:embeddedFont>
      <p:font typeface="PT Serif" panose="020A0603040505020204" pitchFamily="18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52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77027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How to Turn On 2FA</a:t>
            </a:r>
            <a:b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</a:b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(Two-Factor Authentication) for Facebook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793790" y="354929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What is 2FA for Facebook?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93790" y="4167346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Two-Factor Authentication (2FA)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adds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extra security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to your Facebook account. Even if someone knows your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password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they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cannot log in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without a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special code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sent to your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phone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or generated by an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app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793790" y="5891014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898634"/>
            <a:ext cx="347663" cy="3476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70040" y="5874107"/>
            <a:ext cx="198870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DM Sans Bold" pitchFamily="34" charset="-122"/>
                <a:cs typeface="DM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4509" y="2314932"/>
            <a:ext cx="732472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Using 2FA When Logging In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84509" y="3626168"/>
            <a:ext cx="441900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What Happens When You Log In?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484509" y="42250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First, enter your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email or phone number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password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84509" y="479202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Then enter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code sent to your phone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or shown in your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authenticator app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599521" y="3626168"/>
            <a:ext cx="358830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Why Use 2FA on Facebook?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7599521" y="42250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It keeps your account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safe from hackers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599521" y="46672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It protects your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photos, messages, and personal info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599521" y="510944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It only takes a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few minutes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to set up but gives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strong protection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139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PT Serif</vt:lpstr>
      <vt:lpstr>DM Sans</vt:lpstr>
      <vt:lpstr>Arial</vt:lpstr>
      <vt:lpstr>DM Sans Bold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7</cp:revision>
  <dcterms:created xsi:type="dcterms:W3CDTF">2025-05-17T07:56:20Z</dcterms:created>
  <dcterms:modified xsi:type="dcterms:W3CDTF">2025-06-12T03:33:30Z</dcterms:modified>
</cp:coreProperties>
</file>