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Bold" panose="02000000000000000000" pitchFamily="2" charset="0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8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85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Worms: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A Simple Guide for Beginners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6280190" y="2703725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What is a Worm?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6280190" y="361086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worm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is a type of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malware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(harmful software) that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spread from one computer to another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all by itself. Unlike a virus, a worm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does not need you to open a file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to start working.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280190" y="531778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move across computers and networks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and cause a lot of damage very quickly.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280190" y="595258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6307866"/>
            <a:ext cx="347663" cy="3476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756440" y="6298745"/>
            <a:ext cx="18913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C3939"/>
                </a:solidFill>
                <a:ea typeface="Roboto Bold" pitchFamily="34" charset="-122"/>
                <a:cs typeface="Robot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9451"/>
            <a:ext cx="66574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How Does a Worm Work?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Entry Points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530906" y="5796677"/>
            <a:ext cx="39420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worm enters your computer through the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internet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email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dirty="0">
                <a:ea typeface="Roboto" pitchFamily="34" charset="-122"/>
                <a:cs typeface="Roboto" pitchFamily="34" charset="-120"/>
              </a:rPr>
              <a:t>or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unsafe software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5235893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73008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Self-Replication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973008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 starts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copy itself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and spread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other computers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9677995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15111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Damage Potential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0415111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slow down or </a:t>
            </a:r>
            <a:b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crash networks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steal data, or install more malware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708" y="561380"/>
            <a:ext cx="5161717" cy="636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What Can Worms Do?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8" y="1640562"/>
            <a:ext cx="508992" cy="5089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25297" y="1725811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Rapid Spread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1425297" y="2166104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Spread quickly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to many computers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8" y="2934653"/>
            <a:ext cx="508992" cy="50899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25297" y="3019901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Resource Drain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1425297" y="3460194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Use up internet or system resources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and make devices slow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08" y="4228743"/>
            <a:ext cx="508992" cy="50899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25297" y="4313992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Data Damage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1425297" y="4754285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Delete files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steal information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08" y="5522833"/>
            <a:ext cx="508992" cy="50899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25297" y="5608082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Security Breach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1425297" y="6048375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Open backdoors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for hackers to take control of your system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708" y="6816923"/>
            <a:ext cx="508992" cy="508992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25297" y="6902172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Additional Threats</a:t>
            </a:r>
            <a:endParaRPr lang="en-US" sz="3200" dirty="0"/>
          </a:p>
        </p:txBody>
      </p:sp>
      <p:sp>
        <p:nvSpPr>
          <p:cNvPr id="17" name="Text 10"/>
          <p:cNvSpPr/>
          <p:nvPr/>
        </p:nvSpPr>
        <p:spPr>
          <a:xfrm>
            <a:off x="1425297" y="7342465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Sometimes worms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install spyware or ransomware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308"/>
            <a:ext cx="5722501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How Do Worms Spread?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4" y="1603296"/>
            <a:ext cx="1307306" cy="117252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84" y="2156103"/>
            <a:ext cx="286107" cy="3576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70728" y="1806773"/>
            <a:ext cx="2506504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Email Attachments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4870728" y="2246828"/>
            <a:ext cx="25065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Through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email attachments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name="adj" fmla="val 747870"/>
            </a:avLst>
          </a:prstGeom>
          <a:solidFill>
            <a:srgbClr val="FCEC9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91" y="2826663"/>
            <a:ext cx="2614732" cy="1172528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484" y="3234095"/>
            <a:ext cx="286107" cy="3576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24500" y="3030141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Unsafe Links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5524500" y="3470196"/>
            <a:ext cx="3446859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By clicking on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unsafe links or pop-ups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Shape 6"/>
          <p:cNvSpPr/>
          <p:nvPr/>
        </p:nvSpPr>
        <p:spPr>
          <a:xfrm>
            <a:off x="5371862" y="4015026"/>
            <a:ext cx="8495467" cy="11430"/>
          </a:xfrm>
          <a:prstGeom prst="roundRect">
            <a:avLst>
              <a:gd name="adj" fmla="val 747870"/>
            </a:avLst>
          </a:prstGeom>
          <a:solidFill>
            <a:srgbClr val="FCEC99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518" y="4050030"/>
            <a:ext cx="3922157" cy="117252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484" y="4457462"/>
            <a:ext cx="286107" cy="3576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78153" y="4253508"/>
            <a:ext cx="2317671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Physical Media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6178153" y="4693563"/>
            <a:ext cx="2317671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From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infected USB drives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Shape 9"/>
          <p:cNvSpPr/>
          <p:nvPr/>
        </p:nvSpPr>
        <p:spPr>
          <a:xfrm>
            <a:off x="6025515" y="5238393"/>
            <a:ext cx="7841813" cy="11430"/>
          </a:xfrm>
          <a:prstGeom prst="roundRect">
            <a:avLst>
              <a:gd name="adj" fmla="val 747870"/>
            </a:avLst>
          </a:prstGeom>
          <a:solidFill>
            <a:srgbClr val="FCEC99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8865" y="5273397"/>
            <a:ext cx="5229463" cy="1172528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484" y="5680829"/>
            <a:ext cx="286107" cy="35766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31806" y="5476875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Security Weaknesses</a:t>
            </a:r>
            <a:endParaRPr lang="en-US" sz="3200" dirty="0"/>
          </a:p>
        </p:txBody>
      </p:sp>
      <p:sp>
        <p:nvSpPr>
          <p:cNvPr id="21" name="Text 11"/>
          <p:cNvSpPr/>
          <p:nvPr/>
        </p:nvSpPr>
        <p:spPr>
          <a:xfrm>
            <a:off x="6831806" y="5916930"/>
            <a:ext cx="4276368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Through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weak passwords or outdated software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Shape 12"/>
          <p:cNvSpPr/>
          <p:nvPr/>
        </p:nvSpPr>
        <p:spPr>
          <a:xfrm>
            <a:off x="6679168" y="6461760"/>
            <a:ext cx="7188160" cy="11430"/>
          </a:xfrm>
          <a:prstGeom prst="roundRect">
            <a:avLst>
              <a:gd name="adj" fmla="val 747870"/>
            </a:avLst>
          </a:prstGeom>
          <a:solidFill>
            <a:srgbClr val="FCEC99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12" y="6496764"/>
            <a:ext cx="6536888" cy="1172528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0484" y="6904196"/>
            <a:ext cx="286107" cy="357664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85578" y="6700242"/>
            <a:ext cx="2718673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Network Vulnerabilities</a:t>
            </a:r>
            <a:endParaRPr lang="en-US" sz="3200" dirty="0"/>
          </a:p>
        </p:txBody>
      </p:sp>
      <p:sp>
        <p:nvSpPr>
          <p:cNvPr id="26" name="Text 14"/>
          <p:cNvSpPr/>
          <p:nvPr/>
        </p:nvSpPr>
        <p:spPr>
          <a:xfrm>
            <a:off x="7485578" y="7140297"/>
            <a:ext cx="2718673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Across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shared Wi-Fi networks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6549"/>
            <a:ext cx="95728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Signs Your Device May Have a Worm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3078956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3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Performance Issues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028224" y="380380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Computer or internet becomes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very slow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3078956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3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File Anomalies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451396" y="380380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You notice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files missing </a:t>
            </a:r>
            <a:b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or changed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0133" y="3078956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3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Unusual Activity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874568" y="380380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You see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programs running by themselves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93790" y="499086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225296"/>
            <a:ext cx="28507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Account Compromise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1028224" y="571571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People receive strange emails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from your account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7428667" y="499086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3101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Network Issues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7663101" y="571571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network traffic </a:t>
            </a: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is unusually high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95332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How to Protect Yourself from Worms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28913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Use Security Software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antivirus software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and keep it updated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Practice Email Safety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Do not open emails or attachments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from unknown people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Be Cautious Online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Avoid clicking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on suspicious links or ads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31459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Keep Software Updated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Update your operating system and apps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regularly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39369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Strengthen Security Measures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strong passwords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and firewalls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9734788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What to Do If You Think You Have a Worm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Disconnect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Disconnect from the internet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to stop the worm from spreading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Scan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Run 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full antivirus scan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Remove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Remove any infected files or programs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Update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Update your system and change passwords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Seek Help</a:t>
            </a:r>
            <a:endParaRPr lang="en-US" sz="320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If needed,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ask a computer expert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for help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Summary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Worm Nature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worm is malware that spreads on its own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Potential Damage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slow down, damage</a:t>
            </a: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or</a:t>
            </a: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infect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many computers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Protection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You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stay safe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by being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careful online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and using security software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417</Words>
  <Application>Microsoft Office PowerPoint</Application>
  <PresentationFormat>Custom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 Bold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2025-06-08T11:04:36Z</dcterms:created>
  <dcterms:modified xsi:type="dcterms:W3CDTF">2025-06-09T03:15:14Z</dcterms:modified>
</cp:coreProperties>
</file>