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93" r:id="rId3"/>
    <p:sldId id="259" r:id="rId4"/>
    <p:sldId id="263" r:id="rId5"/>
    <p:sldId id="270" r:id="rId6"/>
    <p:sldId id="258" r:id="rId7"/>
    <p:sldId id="279" r:id="rId8"/>
    <p:sldId id="298" r:id="rId9"/>
    <p:sldId id="292" r:id="rId10"/>
    <p:sldId id="297" r:id="rId11"/>
    <p:sldId id="281" r:id="rId12"/>
    <p:sldId id="260" r:id="rId13"/>
    <p:sldId id="262" r:id="rId14"/>
    <p:sldId id="299" r:id="rId15"/>
  </p:sldIdLst>
  <p:sldSz cx="9144000" cy="5143500" type="screen16x9"/>
  <p:notesSz cx="6858000" cy="9144000"/>
  <p:embeddedFontLst>
    <p:embeddedFont>
      <p:font typeface="Advent Pro" panose="020B0604020202020204" charset="0"/>
      <p:regular r:id="rId17"/>
      <p:bold r:id="rId18"/>
      <p:italic r:id="rId19"/>
      <p:boldItalic r:id="rId20"/>
    </p:embeddedFont>
    <p:embeddedFont>
      <p:font typeface="Alumni Sans Pinstripe" panose="020B0604020202020204" charset="0"/>
      <p:regular r:id="rId21"/>
      <p: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1AED35-EB8C-4DA9-A0BE-470F91C4539E}">
  <a:tblStyle styleId="{181AED35-EB8C-4DA9-A0BE-470F91C45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5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1" name="Google Shape;4591;g12937d05419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2" name="Google Shape;4592;g12937d05419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g11bc263f50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2" name="Google Shape;3302;g11bc263f50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9" name="Google Shape;3589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9" name="Google Shape;3589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3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11bc263f502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11bc263f502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9" name="Google Shape;3599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g11bc263f502_0_2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7" name="Google Shape;4007;g11bc263f502_0_2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11bc263f50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11bc263f50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6" name="Google Shape;4466;g12937d05419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7" name="Google Shape;4467;g12937d05419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6" name="Google Shape;4466;g12937d05419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7" name="Google Shape;4467;g12937d05419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0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Google Shape;5134;g12937d05419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5" name="Google Shape;5135;g12937d05419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1" name="Google Shape;4591;g12937d05419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2" name="Google Shape;4592;g12937d05419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03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14771" y="4540255"/>
            <a:ext cx="2227588" cy="726522"/>
            <a:chOff x="5608450" y="1680311"/>
            <a:chExt cx="1039375" cy="338989"/>
          </a:xfrm>
        </p:grpSpPr>
        <p:sp>
          <p:nvSpPr>
            <p:cNvPr id="10" name="Google Shape;10;p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46930" y="167266"/>
            <a:ext cx="2227589" cy="1527191"/>
            <a:chOff x="5519300" y="372750"/>
            <a:chExt cx="1039375" cy="712575"/>
          </a:xfrm>
        </p:grpSpPr>
        <p:sp>
          <p:nvSpPr>
            <p:cNvPr id="47" name="Google Shape;47;p2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2"/>
          <p:cNvSpPr/>
          <p:nvPr/>
        </p:nvSpPr>
        <p:spPr>
          <a:xfrm>
            <a:off x="3498074" y="-725725"/>
            <a:ext cx="1331400" cy="133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18424" y="3693001"/>
            <a:ext cx="3129600" cy="3129600"/>
          </a:xfrm>
          <a:prstGeom prst="blockArc">
            <a:avLst>
              <a:gd name="adj1" fmla="val 10800000"/>
              <a:gd name="adj2" fmla="val 78601"/>
              <a:gd name="adj3" fmla="val 1628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 rot="8403633">
            <a:off x="-1694052" y="-1802996"/>
            <a:ext cx="4684741" cy="4684741"/>
          </a:xfrm>
          <a:prstGeom prst="blockArc">
            <a:avLst>
              <a:gd name="adj1" fmla="val 10800000"/>
              <a:gd name="adj2" fmla="val 21552055"/>
              <a:gd name="adj3" fmla="val 1222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7721255" y="539314"/>
            <a:ext cx="709249" cy="339196"/>
            <a:chOff x="5265975" y="1869575"/>
            <a:chExt cx="269400" cy="128825"/>
          </a:xfrm>
        </p:grpSpPr>
        <p:cxnSp>
          <p:nvCxnSpPr>
            <p:cNvPr id="118" name="Google Shape;118;p2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2"/>
          <p:cNvSpPr/>
          <p:nvPr/>
        </p:nvSpPr>
        <p:spPr>
          <a:xfrm>
            <a:off x="1925875" y="4140975"/>
            <a:ext cx="2168100" cy="2168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 rot="-1855996">
            <a:off x="8430736" y="1382619"/>
            <a:ext cx="1934093" cy="1934093"/>
          </a:xfrm>
          <a:prstGeom prst="blockArc">
            <a:avLst>
              <a:gd name="adj1" fmla="val 5958233"/>
              <a:gd name="adj2" fmla="val 17549793"/>
              <a:gd name="adj3" fmla="val 2103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8581300" y="1240975"/>
            <a:ext cx="1278000" cy="1278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17063" y="1228288"/>
            <a:ext cx="4499400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6343500" y="3052300"/>
            <a:ext cx="1972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1"/>
          <p:cNvSpPr txBox="1">
            <a:spLocks noGrp="1"/>
          </p:cNvSpPr>
          <p:nvPr>
            <p:ph type="subTitle" idx="1"/>
          </p:nvPr>
        </p:nvSpPr>
        <p:spPr>
          <a:xfrm>
            <a:off x="1379100" y="2694888"/>
            <a:ext cx="23370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9" name="Google Shape;1689;p21"/>
          <p:cNvSpPr txBox="1">
            <a:spLocks noGrp="1"/>
          </p:cNvSpPr>
          <p:nvPr>
            <p:ph type="title"/>
          </p:nvPr>
        </p:nvSpPr>
        <p:spPr>
          <a:xfrm>
            <a:off x="1379100" y="1401888"/>
            <a:ext cx="23370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690" name="Google Shape;1690;p21"/>
          <p:cNvGrpSpPr/>
          <p:nvPr/>
        </p:nvGrpSpPr>
        <p:grpSpPr>
          <a:xfrm>
            <a:off x="3420104" y="-68109"/>
            <a:ext cx="2227588" cy="726522"/>
            <a:chOff x="3620725" y="372750"/>
            <a:chExt cx="1039375" cy="338989"/>
          </a:xfrm>
        </p:grpSpPr>
        <p:sp>
          <p:nvSpPr>
            <p:cNvPr id="1691" name="Google Shape;1691;p21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21"/>
          <p:cNvGrpSpPr/>
          <p:nvPr/>
        </p:nvGrpSpPr>
        <p:grpSpPr>
          <a:xfrm rot="5400000">
            <a:off x="-820629" y="932205"/>
            <a:ext cx="2227588" cy="726522"/>
            <a:chOff x="5608450" y="1680311"/>
            <a:chExt cx="1039375" cy="338989"/>
          </a:xfrm>
        </p:grpSpPr>
        <p:sp>
          <p:nvSpPr>
            <p:cNvPr id="1729" name="Google Shape;1729;p21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1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1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1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5" name="Google Shape;1765;p21"/>
          <p:cNvSpPr/>
          <p:nvPr/>
        </p:nvSpPr>
        <p:spPr>
          <a:xfrm flipH="1">
            <a:off x="-1017276" y="1761349"/>
            <a:ext cx="1915200" cy="1915200"/>
          </a:xfrm>
          <a:prstGeom prst="blockArc">
            <a:avLst>
              <a:gd name="adj1" fmla="val 4170144"/>
              <a:gd name="adj2" fmla="val 17768977"/>
              <a:gd name="adj3" fmla="val 2204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1"/>
          <p:cNvSpPr/>
          <p:nvPr/>
        </p:nvSpPr>
        <p:spPr>
          <a:xfrm>
            <a:off x="2756688" y="-791362"/>
            <a:ext cx="1526700" cy="152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7" name="Google Shape;1767;p21"/>
          <p:cNvGrpSpPr/>
          <p:nvPr/>
        </p:nvGrpSpPr>
        <p:grpSpPr>
          <a:xfrm>
            <a:off x="6980855" y="3676541"/>
            <a:ext cx="2227589" cy="1527191"/>
            <a:chOff x="5519300" y="372750"/>
            <a:chExt cx="1039375" cy="712575"/>
          </a:xfrm>
        </p:grpSpPr>
        <p:sp>
          <p:nvSpPr>
            <p:cNvPr id="1768" name="Google Shape;1768;p21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_1_1_2"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2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11" name="Google Shape;2111;p25"/>
          <p:cNvSpPr txBox="1">
            <a:spLocks noGrp="1"/>
          </p:cNvSpPr>
          <p:nvPr>
            <p:ph type="subTitle" idx="1"/>
          </p:nvPr>
        </p:nvSpPr>
        <p:spPr>
          <a:xfrm>
            <a:off x="1237236" y="1649888"/>
            <a:ext cx="3136200" cy="23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2" name="Google Shape;2112;p25"/>
          <p:cNvSpPr txBox="1">
            <a:spLocks noGrp="1"/>
          </p:cNvSpPr>
          <p:nvPr>
            <p:ph type="subTitle" idx="2"/>
          </p:nvPr>
        </p:nvSpPr>
        <p:spPr>
          <a:xfrm>
            <a:off x="4770564" y="1649888"/>
            <a:ext cx="3136200" cy="23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3" name="Google Shape;2113;p25"/>
          <p:cNvGrpSpPr/>
          <p:nvPr/>
        </p:nvGrpSpPr>
        <p:grpSpPr>
          <a:xfrm rot="5400000">
            <a:off x="-716077" y="3282010"/>
            <a:ext cx="2227568" cy="326604"/>
            <a:chOff x="5911703" y="-1770615"/>
            <a:chExt cx="2227568" cy="326604"/>
          </a:xfrm>
        </p:grpSpPr>
        <p:sp>
          <p:nvSpPr>
            <p:cNvPr id="2114" name="Google Shape;2114;p25"/>
            <p:cNvSpPr/>
            <p:nvPr/>
          </p:nvSpPr>
          <p:spPr>
            <a:xfrm>
              <a:off x="8013271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7631168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7249064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7058013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6102754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6293806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11703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7822219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8013271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7249064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7440116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7058013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6675909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6866961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6484858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6293806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11703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1" name="Google Shape;2131;p25"/>
          <p:cNvSpPr/>
          <p:nvPr/>
        </p:nvSpPr>
        <p:spPr>
          <a:xfrm rot="8223760" flipH="1">
            <a:off x="8066614" y="3302903"/>
            <a:ext cx="1986206" cy="1986646"/>
          </a:xfrm>
          <a:prstGeom prst="blockArc">
            <a:avLst>
              <a:gd name="adj1" fmla="val 5100224"/>
              <a:gd name="adj2" fmla="val 16890590"/>
              <a:gd name="adj3" fmla="val 2586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25"/>
          <p:cNvSpPr/>
          <p:nvPr/>
        </p:nvSpPr>
        <p:spPr>
          <a:xfrm rot="8223572" flipH="1">
            <a:off x="8098025" y="3495149"/>
            <a:ext cx="1534706" cy="153472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25"/>
          <p:cNvSpPr/>
          <p:nvPr/>
        </p:nvSpPr>
        <p:spPr>
          <a:xfrm rot="656896" flipH="1">
            <a:off x="-1466385" y="950324"/>
            <a:ext cx="2255655" cy="2255712"/>
          </a:xfrm>
          <a:prstGeom prst="blockArc">
            <a:avLst>
              <a:gd name="adj1" fmla="val 5100224"/>
              <a:gd name="adj2" fmla="val 17105252"/>
              <a:gd name="adj3" fmla="val 2295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25"/>
          <p:cNvSpPr/>
          <p:nvPr/>
        </p:nvSpPr>
        <p:spPr>
          <a:xfrm rot="656663" flipH="1">
            <a:off x="-951810" y="1473801"/>
            <a:ext cx="1742900" cy="174295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25"/>
          <p:cNvGrpSpPr/>
          <p:nvPr/>
        </p:nvGrpSpPr>
        <p:grpSpPr>
          <a:xfrm rot="-5400000" flipH="1">
            <a:off x="7876900" y="1636706"/>
            <a:ext cx="2036537" cy="726522"/>
            <a:chOff x="5697593" y="1680311"/>
            <a:chExt cx="950232" cy="338989"/>
          </a:xfrm>
        </p:grpSpPr>
        <p:sp>
          <p:nvSpPr>
            <p:cNvPr id="2136" name="Google Shape;2136;p25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5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5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5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flipH="1">
            <a:off x="-381821" y="-103359"/>
            <a:ext cx="2227588" cy="726522"/>
            <a:chOff x="3620725" y="372750"/>
            <a:chExt cx="1039375" cy="338989"/>
          </a:xfrm>
        </p:grpSpPr>
        <p:sp>
          <p:nvSpPr>
            <p:cNvPr id="2167" name="Google Shape;2167;p25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04" name="Google Shape;2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4597" y="3947683"/>
            <a:ext cx="665700" cy="1111385"/>
          </a:xfrm>
          <a:prstGeom prst="rect">
            <a:avLst/>
          </a:prstGeom>
          <a:noFill/>
          <a:ln>
            <a:noFill/>
          </a:ln>
        </p:spPr>
      </p:pic>
      <p:sp>
        <p:nvSpPr>
          <p:cNvPr id="2205" name="Google Shape;2205;p25"/>
          <p:cNvSpPr/>
          <p:nvPr/>
        </p:nvSpPr>
        <p:spPr>
          <a:xfrm rot="-4743008" flipH="1">
            <a:off x="936100" y="4678764"/>
            <a:ext cx="2593314" cy="2593371"/>
          </a:xfrm>
          <a:prstGeom prst="blockArc">
            <a:avLst>
              <a:gd name="adj1" fmla="val 5100224"/>
              <a:gd name="adj2" fmla="val 16747037"/>
              <a:gd name="adj3" fmla="val 1124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25"/>
          <p:cNvSpPr/>
          <p:nvPr/>
        </p:nvSpPr>
        <p:spPr>
          <a:xfrm rot="-4743408" flipH="1">
            <a:off x="1537977" y="4676626"/>
            <a:ext cx="2003838" cy="200389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1" name="Google Shape;2861;p33"/>
          <p:cNvGrpSpPr/>
          <p:nvPr/>
        </p:nvGrpSpPr>
        <p:grpSpPr>
          <a:xfrm rot="5400000">
            <a:off x="-616035" y="1407528"/>
            <a:ext cx="2227588" cy="726522"/>
            <a:chOff x="3857800" y="1143286"/>
            <a:chExt cx="1039375" cy="338989"/>
          </a:xfrm>
        </p:grpSpPr>
        <p:sp>
          <p:nvSpPr>
            <p:cNvPr id="2862" name="Google Shape;2862;p3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" name="Google Shape;2892;p33"/>
          <p:cNvGrpSpPr/>
          <p:nvPr/>
        </p:nvGrpSpPr>
        <p:grpSpPr>
          <a:xfrm>
            <a:off x="8066680" y="3468728"/>
            <a:ext cx="2227589" cy="1527191"/>
            <a:chOff x="5519300" y="372750"/>
            <a:chExt cx="1039375" cy="712575"/>
          </a:xfrm>
        </p:grpSpPr>
        <p:sp>
          <p:nvSpPr>
            <p:cNvPr id="2893" name="Google Shape;2893;p33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3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3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3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3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3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3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3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0" name="Google Shape;2960;p33"/>
          <p:cNvSpPr/>
          <p:nvPr/>
        </p:nvSpPr>
        <p:spPr>
          <a:xfrm rot="-5400000">
            <a:off x="-581151" y="-712325"/>
            <a:ext cx="1657800" cy="165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3"/>
          <p:cNvSpPr/>
          <p:nvPr/>
        </p:nvSpPr>
        <p:spPr>
          <a:xfrm rot="-2158994">
            <a:off x="8445880" y="2488287"/>
            <a:ext cx="3063067" cy="3063067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34"/>
          <p:cNvSpPr/>
          <p:nvPr/>
        </p:nvSpPr>
        <p:spPr>
          <a:xfrm flipH="1">
            <a:off x="8270391" y="227960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4" name="Google Shape;2964;p34"/>
          <p:cNvGrpSpPr/>
          <p:nvPr/>
        </p:nvGrpSpPr>
        <p:grpSpPr>
          <a:xfrm rot="5400000">
            <a:off x="7651004" y="3368691"/>
            <a:ext cx="2227589" cy="1527191"/>
            <a:chOff x="5519300" y="372750"/>
            <a:chExt cx="1039375" cy="712575"/>
          </a:xfrm>
        </p:grpSpPr>
        <p:sp>
          <p:nvSpPr>
            <p:cNvPr id="2965" name="Google Shape;2965;p3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2" name="Google Shape;3032;p34"/>
          <p:cNvGrpSpPr/>
          <p:nvPr/>
        </p:nvGrpSpPr>
        <p:grpSpPr>
          <a:xfrm rot="-5400000">
            <a:off x="-818942" y="1077257"/>
            <a:ext cx="2227588" cy="726522"/>
            <a:chOff x="3799000" y="1820400"/>
            <a:chExt cx="1039375" cy="338989"/>
          </a:xfrm>
        </p:grpSpPr>
        <p:sp>
          <p:nvSpPr>
            <p:cNvPr id="3033" name="Google Shape;3033;p3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4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9" name="Google Shape;3069;p34"/>
          <p:cNvSpPr/>
          <p:nvPr/>
        </p:nvSpPr>
        <p:spPr>
          <a:xfrm flipH="1">
            <a:off x="-1058342" y="3902385"/>
            <a:ext cx="2574600" cy="2574600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0" name="Google Shape;307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850" y="3694589"/>
            <a:ext cx="1306575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1" name="Google Shape;3071;p34"/>
          <p:cNvSpPr/>
          <p:nvPr/>
        </p:nvSpPr>
        <p:spPr>
          <a:xfrm rot="5400000" flipH="1">
            <a:off x="-383111" y="-1285175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34"/>
          <p:cNvSpPr/>
          <p:nvPr/>
        </p:nvSpPr>
        <p:spPr>
          <a:xfrm flipH="1">
            <a:off x="-87012" y="-979068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3" name="Google Shape;30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4494" y="748521"/>
            <a:ext cx="1013918" cy="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4" name="Google Shape;3074;p34"/>
          <p:cNvSpPr/>
          <p:nvPr/>
        </p:nvSpPr>
        <p:spPr>
          <a:xfrm rot="-5400000" flipH="1">
            <a:off x="6829239" y="4604100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4"/>
          <p:cNvSpPr/>
          <p:nvPr/>
        </p:nvSpPr>
        <p:spPr>
          <a:xfrm rot="10800000" flipH="1">
            <a:off x="6912341" y="4676592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Google Shape;30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94" y="4676596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956" y="2685121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Google Shape;30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166" y="-427950"/>
            <a:ext cx="1217532" cy="87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76" name="Google Shape;276;p4"/>
          <p:cNvGrpSpPr/>
          <p:nvPr/>
        </p:nvGrpSpPr>
        <p:grpSpPr>
          <a:xfrm rot="-5400000" flipH="1">
            <a:off x="7821325" y="679905"/>
            <a:ext cx="2227588" cy="726522"/>
            <a:chOff x="3799000" y="1820400"/>
            <a:chExt cx="1039375" cy="338989"/>
          </a:xfrm>
        </p:grpSpPr>
        <p:sp>
          <p:nvSpPr>
            <p:cNvPr id="277" name="Google Shape;277;p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4"/>
          <p:cNvGrpSpPr/>
          <p:nvPr/>
        </p:nvGrpSpPr>
        <p:grpSpPr>
          <a:xfrm flipH="1">
            <a:off x="-1654513" y="2869728"/>
            <a:ext cx="2227589" cy="1527191"/>
            <a:chOff x="5519300" y="372750"/>
            <a:chExt cx="1039375" cy="712575"/>
          </a:xfrm>
        </p:grpSpPr>
        <p:sp>
          <p:nvSpPr>
            <p:cNvPr id="313" name="Google Shape;313;p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4"/>
          <p:cNvSpPr/>
          <p:nvPr/>
        </p:nvSpPr>
        <p:spPr>
          <a:xfrm rot="899876" flipH="1">
            <a:off x="-1364959" y="4184160"/>
            <a:ext cx="2180581" cy="2180581"/>
          </a:xfrm>
          <a:prstGeom prst="blockArc">
            <a:avLst>
              <a:gd name="adj1" fmla="val 10010889"/>
              <a:gd name="adj2" fmla="val 18123158"/>
              <a:gd name="adj3" fmla="val 2994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"/>
          <p:cNvSpPr/>
          <p:nvPr/>
        </p:nvSpPr>
        <p:spPr>
          <a:xfrm flipH="1">
            <a:off x="-850779" y="4573892"/>
            <a:ext cx="1658700" cy="1659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"/>
          <p:cNvSpPr/>
          <p:nvPr/>
        </p:nvSpPr>
        <p:spPr>
          <a:xfrm>
            <a:off x="8681330" y="1443900"/>
            <a:ext cx="2670600" cy="2670600"/>
          </a:xfrm>
          <a:prstGeom prst="blockArc">
            <a:avLst>
              <a:gd name="adj1" fmla="val 5318277"/>
              <a:gd name="adj2" fmla="val 17376266"/>
              <a:gd name="adj3" fmla="val 849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"/>
          <p:cNvSpPr/>
          <p:nvPr/>
        </p:nvSpPr>
        <p:spPr>
          <a:xfrm>
            <a:off x="8776832" y="1556676"/>
            <a:ext cx="1958400" cy="195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"/>
          <p:cNvSpPr/>
          <p:nvPr/>
        </p:nvSpPr>
        <p:spPr>
          <a:xfrm rot="3508339" flipH="1">
            <a:off x="-1727887" y="-2075610"/>
            <a:ext cx="2906424" cy="2906424"/>
          </a:xfrm>
          <a:prstGeom prst="blockArc">
            <a:avLst>
              <a:gd name="adj1" fmla="val 5318277"/>
              <a:gd name="adj2" fmla="val 17556576"/>
              <a:gd name="adj3" fmla="val 1575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"/>
          <p:cNvSpPr txBox="1">
            <a:spLocks noGrp="1"/>
          </p:cNvSpPr>
          <p:nvPr>
            <p:ph type="title"/>
          </p:nvPr>
        </p:nvSpPr>
        <p:spPr>
          <a:xfrm>
            <a:off x="1121150" y="1116775"/>
            <a:ext cx="38079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7"/>
          <p:cNvSpPr txBox="1">
            <a:spLocks noGrp="1"/>
          </p:cNvSpPr>
          <p:nvPr>
            <p:ph type="body" idx="1"/>
          </p:nvPr>
        </p:nvSpPr>
        <p:spPr>
          <a:xfrm>
            <a:off x="1121150" y="1923119"/>
            <a:ext cx="3807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  <p:sp>
        <p:nvSpPr>
          <p:cNvPr id="565" name="Google Shape;565;p7"/>
          <p:cNvSpPr/>
          <p:nvPr/>
        </p:nvSpPr>
        <p:spPr>
          <a:xfrm rot="-8909883">
            <a:off x="7380555" y="-922593"/>
            <a:ext cx="2453841" cy="2453841"/>
          </a:xfrm>
          <a:prstGeom prst="blockArc">
            <a:avLst>
              <a:gd name="adj1" fmla="val 10800000"/>
              <a:gd name="adj2" fmla="val 567723"/>
              <a:gd name="adj3" fmla="val 1141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7"/>
          <p:cNvSpPr/>
          <p:nvPr/>
        </p:nvSpPr>
        <p:spPr>
          <a:xfrm>
            <a:off x="7130050" y="-541850"/>
            <a:ext cx="1759500" cy="1759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 flipH="1">
            <a:off x="6696355" y="334491"/>
            <a:ext cx="2227589" cy="1527191"/>
            <a:chOff x="5519300" y="372750"/>
            <a:chExt cx="1039375" cy="712575"/>
          </a:xfrm>
        </p:grpSpPr>
        <p:sp>
          <p:nvSpPr>
            <p:cNvPr id="568" name="Google Shape;568;p7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7"/>
          <p:cNvGrpSpPr/>
          <p:nvPr/>
        </p:nvGrpSpPr>
        <p:grpSpPr>
          <a:xfrm>
            <a:off x="107678" y="-187590"/>
            <a:ext cx="2227589" cy="726958"/>
            <a:chOff x="6972150" y="711750"/>
            <a:chExt cx="1039375" cy="339193"/>
          </a:xfrm>
        </p:grpSpPr>
        <p:sp>
          <p:nvSpPr>
            <p:cNvPr id="636" name="Google Shape;636;p7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7"/>
          <p:cNvSpPr/>
          <p:nvPr/>
        </p:nvSpPr>
        <p:spPr>
          <a:xfrm>
            <a:off x="-624140" y="-419150"/>
            <a:ext cx="1527000" cy="152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7"/>
          <p:cNvSpPr/>
          <p:nvPr/>
        </p:nvSpPr>
        <p:spPr>
          <a:xfrm rot="372611">
            <a:off x="5475589" y="4165080"/>
            <a:ext cx="2204738" cy="2204738"/>
          </a:xfrm>
          <a:prstGeom prst="blockArc">
            <a:avLst>
              <a:gd name="adj1" fmla="val 9398892"/>
              <a:gd name="adj2" fmla="val 534609"/>
              <a:gd name="adj3" fmla="val 1967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7"/>
          <p:cNvGrpSpPr/>
          <p:nvPr/>
        </p:nvGrpSpPr>
        <p:grpSpPr>
          <a:xfrm>
            <a:off x="5832004" y="3999491"/>
            <a:ext cx="2227588" cy="726522"/>
            <a:chOff x="3620725" y="372750"/>
            <a:chExt cx="1039375" cy="338989"/>
          </a:xfrm>
        </p:grpSpPr>
        <p:sp>
          <p:nvSpPr>
            <p:cNvPr id="671" name="Google Shape;671;p7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"/>
          <p:cNvSpPr txBox="1">
            <a:spLocks noGrp="1"/>
          </p:cNvSpPr>
          <p:nvPr>
            <p:ph type="title"/>
          </p:nvPr>
        </p:nvSpPr>
        <p:spPr>
          <a:xfrm>
            <a:off x="2029075" y="2490350"/>
            <a:ext cx="50859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84" name="Google Shape;784;p9"/>
          <p:cNvSpPr txBox="1">
            <a:spLocks noGrp="1"/>
          </p:cNvSpPr>
          <p:nvPr>
            <p:ph type="subTitle" idx="1"/>
          </p:nvPr>
        </p:nvSpPr>
        <p:spPr>
          <a:xfrm>
            <a:off x="2029075" y="3269253"/>
            <a:ext cx="50859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5" name="Google Shape;785;p9"/>
          <p:cNvSpPr/>
          <p:nvPr/>
        </p:nvSpPr>
        <p:spPr>
          <a:xfrm rot="-4819752">
            <a:off x="8205757" y="1265550"/>
            <a:ext cx="1585836" cy="1585836"/>
          </a:xfrm>
          <a:prstGeom prst="blockArc">
            <a:avLst>
              <a:gd name="adj1" fmla="val 5958233"/>
              <a:gd name="adj2" fmla="val 2559931"/>
              <a:gd name="adj3" fmla="val 2250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9"/>
          <p:cNvSpPr/>
          <p:nvPr/>
        </p:nvSpPr>
        <p:spPr>
          <a:xfrm rot="-7433688">
            <a:off x="-962871" y="-1484464"/>
            <a:ext cx="3935124" cy="3935124"/>
          </a:xfrm>
          <a:prstGeom prst="blockArc">
            <a:avLst>
              <a:gd name="adj1" fmla="val 5958233"/>
              <a:gd name="adj2" fmla="val 20136020"/>
              <a:gd name="adj3" fmla="val 168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9"/>
          <p:cNvSpPr/>
          <p:nvPr/>
        </p:nvSpPr>
        <p:spPr>
          <a:xfrm rot="-6824316">
            <a:off x="5408227" y="4758274"/>
            <a:ext cx="1270604" cy="127115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13"/>
          <p:cNvSpPr txBox="1">
            <a:spLocks noGrp="1"/>
          </p:cNvSpPr>
          <p:nvPr>
            <p:ph type="title" idx="2"/>
          </p:nvPr>
        </p:nvSpPr>
        <p:spPr>
          <a:xfrm>
            <a:off x="2131850" y="1707300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9" name="Google Shape;919;p13"/>
          <p:cNvSpPr txBox="1">
            <a:spLocks noGrp="1"/>
          </p:cNvSpPr>
          <p:nvPr>
            <p:ph type="subTitle" idx="1"/>
          </p:nvPr>
        </p:nvSpPr>
        <p:spPr>
          <a:xfrm>
            <a:off x="2131850" y="2129781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13"/>
          <p:cNvSpPr txBox="1">
            <a:spLocks noGrp="1"/>
          </p:cNvSpPr>
          <p:nvPr>
            <p:ph type="title" idx="3"/>
          </p:nvPr>
        </p:nvSpPr>
        <p:spPr>
          <a:xfrm>
            <a:off x="5792350" y="1707300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1" name="Google Shape;921;p13"/>
          <p:cNvSpPr txBox="1">
            <a:spLocks noGrp="1"/>
          </p:cNvSpPr>
          <p:nvPr>
            <p:ph type="subTitle" idx="4"/>
          </p:nvPr>
        </p:nvSpPr>
        <p:spPr>
          <a:xfrm>
            <a:off x="5792350" y="2129781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3"/>
          <p:cNvSpPr txBox="1">
            <a:spLocks noGrp="1"/>
          </p:cNvSpPr>
          <p:nvPr>
            <p:ph type="title" idx="5"/>
          </p:nvPr>
        </p:nvSpPr>
        <p:spPr>
          <a:xfrm>
            <a:off x="2131850" y="2954144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3" name="Google Shape;923;p13"/>
          <p:cNvSpPr txBox="1">
            <a:spLocks noGrp="1"/>
          </p:cNvSpPr>
          <p:nvPr>
            <p:ph type="subTitle" idx="6"/>
          </p:nvPr>
        </p:nvSpPr>
        <p:spPr>
          <a:xfrm>
            <a:off x="2131850" y="3376625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3"/>
          <p:cNvSpPr txBox="1">
            <a:spLocks noGrp="1"/>
          </p:cNvSpPr>
          <p:nvPr>
            <p:ph type="title" idx="7"/>
          </p:nvPr>
        </p:nvSpPr>
        <p:spPr>
          <a:xfrm>
            <a:off x="5792350" y="2954144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5" name="Google Shape;925;p13"/>
          <p:cNvSpPr txBox="1">
            <a:spLocks noGrp="1"/>
          </p:cNvSpPr>
          <p:nvPr>
            <p:ph type="subTitle" idx="8"/>
          </p:nvPr>
        </p:nvSpPr>
        <p:spPr>
          <a:xfrm>
            <a:off x="5792350" y="3376626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13"/>
          <p:cNvSpPr txBox="1">
            <a:spLocks noGrp="1"/>
          </p:cNvSpPr>
          <p:nvPr>
            <p:ph type="title" idx="9" hasCustomPrompt="1"/>
          </p:nvPr>
        </p:nvSpPr>
        <p:spPr>
          <a:xfrm>
            <a:off x="1242350" y="1951588"/>
            <a:ext cx="8133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7" name="Google Shape;927;p13"/>
          <p:cNvSpPr txBox="1">
            <a:spLocks noGrp="1"/>
          </p:cNvSpPr>
          <p:nvPr>
            <p:ph type="title" idx="13" hasCustomPrompt="1"/>
          </p:nvPr>
        </p:nvSpPr>
        <p:spPr>
          <a:xfrm>
            <a:off x="1242050" y="3235750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8" name="Google Shape;928;p13"/>
          <p:cNvSpPr txBox="1">
            <a:spLocks noGrp="1"/>
          </p:cNvSpPr>
          <p:nvPr>
            <p:ph type="title" idx="14" hasCustomPrompt="1"/>
          </p:nvPr>
        </p:nvSpPr>
        <p:spPr>
          <a:xfrm>
            <a:off x="4902258" y="1949763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9" name="Google Shape;929;p13"/>
          <p:cNvSpPr txBox="1">
            <a:spLocks noGrp="1"/>
          </p:cNvSpPr>
          <p:nvPr>
            <p:ph type="title" idx="15" hasCustomPrompt="1"/>
          </p:nvPr>
        </p:nvSpPr>
        <p:spPr>
          <a:xfrm>
            <a:off x="4902258" y="3238663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930" name="Google Shape;93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37325" y="3653261"/>
            <a:ext cx="2885125" cy="19214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1" name="Google Shape;931;p13"/>
          <p:cNvGrpSpPr/>
          <p:nvPr/>
        </p:nvGrpSpPr>
        <p:grpSpPr>
          <a:xfrm rot="5400000">
            <a:off x="-1082747" y="1310115"/>
            <a:ext cx="2227588" cy="726522"/>
            <a:chOff x="3857800" y="1143286"/>
            <a:chExt cx="1039375" cy="338989"/>
          </a:xfrm>
        </p:grpSpPr>
        <p:sp>
          <p:nvSpPr>
            <p:cNvPr id="932" name="Google Shape;932;p1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3"/>
          <p:cNvGrpSpPr/>
          <p:nvPr/>
        </p:nvGrpSpPr>
        <p:grpSpPr>
          <a:xfrm flipH="1">
            <a:off x="8430779" y="791666"/>
            <a:ext cx="2227588" cy="726522"/>
            <a:chOff x="3620725" y="372750"/>
            <a:chExt cx="1039375" cy="338989"/>
          </a:xfrm>
        </p:grpSpPr>
        <p:sp>
          <p:nvSpPr>
            <p:cNvPr id="963" name="Google Shape;963;p1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13"/>
          <p:cNvSpPr/>
          <p:nvPr/>
        </p:nvSpPr>
        <p:spPr>
          <a:xfrm rot="8403335">
            <a:off x="-394847" y="-476389"/>
            <a:ext cx="1410650" cy="1410650"/>
          </a:xfrm>
          <a:prstGeom prst="blockArc">
            <a:avLst>
              <a:gd name="adj1" fmla="val 10800000"/>
              <a:gd name="adj2" fmla="val 138617"/>
              <a:gd name="adj3" fmla="val 2112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13"/>
          <p:cNvSpPr/>
          <p:nvPr/>
        </p:nvSpPr>
        <p:spPr>
          <a:xfrm>
            <a:off x="-395376" y="-217925"/>
            <a:ext cx="1331400" cy="133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13"/>
          <p:cNvGrpSpPr/>
          <p:nvPr/>
        </p:nvGrpSpPr>
        <p:grpSpPr>
          <a:xfrm>
            <a:off x="7753454" y="-41534"/>
            <a:ext cx="2227588" cy="726522"/>
            <a:chOff x="3620725" y="372750"/>
            <a:chExt cx="1039375" cy="338989"/>
          </a:xfrm>
        </p:grpSpPr>
        <p:sp>
          <p:nvSpPr>
            <p:cNvPr id="999" name="Google Shape;999;p1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Google Shape;10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0" y="3899975"/>
            <a:ext cx="1041075" cy="109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13"/>
          <p:cNvGrpSpPr/>
          <p:nvPr/>
        </p:nvGrpSpPr>
        <p:grpSpPr>
          <a:xfrm>
            <a:off x="782362" y="4049869"/>
            <a:ext cx="317072" cy="126020"/>
            <a:chOff x="4481802" y="1143286"/>
            <a:chExt cx="147943" cy="58800"/>
          </a:xfrm>
        </p:grpSpPr>
        <p:sp>
          <p:nvSpPr>
            <p:cNvPr id="1038" name="Google Shape;1038;p1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13"/>
          <p:cNvGrpSpPr/>
          <p:nvPr/>
        </p:nvGrpSpPr>
        <p:grpSpPr>
          <a:xfrm>
            <a:off x="4850553" y="4656385"/>
            <a:ext cx="2227589" cy="726958"/>
            <a:chOff x="6972150" y="711750"/>
            <a:chExt cx="1039375" cy="339193"/>
          </a:xfrm>
        </p:grpSpPr>
        <p:sp>
          <p:nvSpPr>
            <p:cNvPr id="1041" name="Google Shape;1041;p13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2" name="Google Shape;10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1775" y="280525"/>
            <a:ext cx="923250" cy="12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3"/>
          <p:cNvSpPr/>
          <p:nvPr/>
        </p:nvSpPr>
        <p:spPr>
          <a:xfrm rot="999904">
            <a:off x="3358951" y="4439227"/>
            <a:ext cx="2408148" cy="2408148"/>
          </a:xfrm>
          <a:prstGeom prst="blockArc">
            <a:avLst>
              <a:gd name="adj1" fmla="val 10800000"/>
              <a:gd name="adj2" fmla="val 122097"/>
              <a:gd name="adj3" fmla="val 1551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5"/>
          <p:cNvSpPr txBox="1">
            <a:spLocks noGrp="1"/>
          </p:cNvSpPr>
          <p:nvPr>
            <p:ph type="title"/>
          </p:nvPr>
        </p:nvSpPr>
        <p:spPr>
          <a:xfrm>
            <a:off x="713425" y="2785350"/>
            <a:ext cx="55323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15"/>
          <p:cNvSpPr txBox="1">
            <a:spLocks noGrp="1"/>
          </p:cNvSpPr>
          <p:nvPr>
            <p:ph type="subTitle" idx="1"/>
          </p:nvPr>
        </p:nvSpPr>
        <p:spPr>
          <a:xfrm>
            <a:off x="713400" y="1220875"/>
            <a:ext cx="55323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0" name="Google Shape;1110;p15"/>
          <p:cNvGrpSpPr/>
          <p:nvPr/>
        </p:nvGrpSpPr>
        <p:grpSpPr>
          <a:xfrm>
            <a:off x="6790803" y="4327010"/>
            <a:ext cx="2227589" cy="726958"/>
            <a:chOff x="6972150" y="711750"/>
            <a:chExt cx="1039375" cy="339193"/>
          </a:xfrm>
        </p:grpSpPr>
        <p:sp>
          <p:nvSpPr>
            <p:cNvPr id="1111" name="Google Shape;1111;p15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15"/>
          <p:cNvGrpSpPr/>
          <p:nvPr/>
        </p:nvGrpSpPr>
        <p:grpSpPr>
          <a:xfrm flipH="1">
            <a:off x="7179080" y="606666"/>
            <a:ext cx="2227589" cy="1527191"/>
            <a:chOff x="5519300" y="372750"/>
            <a:chExt cx="1039375" cy="712575"/>
          </a:xfrm>
        </p:grpSpPr>
        <p:sp>
          <p:nvSpPr>
            <p:cNvPr id="1144" name="Google Shape;1144;p15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15"/>
          <p:cNvSpPr/>
          <p:nvPr/>
        </p:nvSpPr>
        <p:spPr>
          <a:xfrm flipH="1">
            <a:off x="-844101" y="4093890"/>
            <a:ext cx="1916700" cy="1916700"/>
          </a:xfrm>
          <a:prstGeom prst="blockArc">
            <a:avLst>
              <a:gd name="adj1" fmla="val 7189467"/>
              <a:gd name="adj2" fmla="val 18520015"/>
              <a:gd name="adj3" fmla="val 2303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7"/>
          <p:cNvSpPr txBox="1">
            <a:spLocks noGrp="1"/>
          </p:cNvSpPr>
          <p:nvPr>
            <p:ph type="title"/>
          </p:nvPr>
        </p:nvSpPr>
        <p:spPr>
          <a:xfrm>
            <a:off x="4450946" y="1493550"/>
            <a:ext cx="34932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25" name="Google Shape;1325;p17"/>
          <p:cNvSpPr txBox="1">
            <a:spLocks noGrp="1"/>
          </p:cNvSpPr>
          <p:nvPr>
            <p:ph type="subTitle" idx="1"/>
          </p:nvPr>
        </p:nvSpPr>
        <p:spPr>
          <a:xfrm>
            <a:off x="4450925" y="2634150"/>
            <a:ext cx="34932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6" name="Google Shape;1326;p17"/>
          <p:cNvSpPr/>
          <p:nvPr/>
        </p:nvSpPr>
        <p:spPr>
          <a:xfrm rot="-5400000">
            <a:off x="3094299" y="4025425"/>
            <a:ext cx="2102100" cy="2102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7" name="Google Shape;1327;p17"/>
          <p:cNvGrpSpPr/>
          <p:nvPr/>
        </p:nvGrpSpPr>
        <p:grpSpPr>
          <a:xfrm>
            <a:off x="7342730" y="-239484"/>
            <a:ext cx="2227589" cy="1527191"/>
            <a:chOff x="5519300" y="372750"/>
            <a:chExt cx="1039375" cy="712575"/>
          </a:xfrm>
        </p:grpSpPr>
        <p:sp>
          <p:nvSpPr>
            <p:cNvPr id="1328" name="Google Shape;1328;p17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17"/>
          <p:cNvSpPr/>
          <p:nvPr/>
        </p:nvSpPr>
        <p:spPr>
          <a:xfrm rot="-1856039">
            <a:off x="8454804" y="1900412"/>
            <a:ext cx="2574846" cy="2574846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17"/>
          <p:cNvSpPr/>
          <p:nvPr/>
        </p:nvSpPr>
        <p:spPr>
          <a:xfrm>
            <a:off x="8472788" y="1832675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17"/>
          <p:cNvSpPr/>
          <p:nvPr/>
        </p:nvSpPr>
        <p:spPr>
          <a:xfrm rot="-6009249">
            <a:off x="4503832" y="-1121226"/>
            <a:ext cx="2030097" cy="2030097"/>
          </a:xfrm>
          <a:prstGeom prst="blockArc">
            <a:avLst>
              <a:gd name="adj1" fmla="val 5958233"/>
              <a:gd name="adj2" fmla="val 17663173"/>
              <a:gd name="adj3" fmla="val 2497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7"/>
          <p:cNvSpPr/>
          <p:nvPr/>
        </p:nvSpPr>
        <p:spPr>
          <a:xfrm rot="-8814536">
            <a:off x="-1455112" y="-720135"/>
            <a:ext cx="3302921" cy="3302921"/>
          </a:xfrm>
          <a:prstGeom prst="blockArc">
            <a:avLst>
              <a:gd name="adj1" fmla="val 5958233"/>
              <a:gd name="adj2" fmla="val 15340052"/>
              <a:gd name="adj3" fmla="val 8595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9"/>
          <p:cNvSpPr txBox="1">
            <a:spLocks noGrp="1"/>
          </p:cNvSpPr>
          <p:nvPr>
            <p:ph type="subTitle" idx="1"/>
          </p:nvPr>
        </p:nvSpPr>
        <p:spPr>
          <a:xfrm>
            <a:off x="1261600" y="3442625"/>
            <a:ext cx="3045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5" name="Google Shape;1475;p19"/>
          <p:cNvSpPr txBox="1">
            <a:spLocks noGrp="1"/>
          </p:cNvSpPr>
          <p:nvPr>
            <p:ph type="title"/>
          </p:nvPr>
        </p:nvSpPr>
        <p:spPr>
          <a:xfrm>
            <a:off x="1261600" y="2754425"/>
            <a:ext cx="3045600" cy="7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476" name="Google Shape;1476;p19"/>
          <p:cNvGrpSpPr/>
          <p:nvPr/>
        </p:nvGrpSpPr>
        <p:grpSpPr>
          <a:xfrm>
            <a:off x="5306305" y="3420416"/>
            <a:ext cx="2227589" cy="1527191"/>
            <a:chOff x="5519300" y="372750"/>
            <a:chExt cx="1039375" cy="712575"/>
          </a:xfrm>
        </p:grpSpPr>
        <p:sp>
          <p:nvSpPr>
            <p:cNvPr id="1477" name="Google Shape;1477;p19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9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9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9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9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9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9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9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9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9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19"/>
          <p:cNvSpPr/>
          <p:nvPr/>
        </p:nvSpPr>
        <p:spPr>
          <a:xfrm rot="5400000">
            <a:off x="4155725" y="4470421"/>
            <a:ext cx="1647000" cy="1647000"/>
          </a:xfrm>
          <a:prstGeom prst="blockArc">
            <a:avLst>
              <a:gd name="adj1" fmla="val 4879357"/>
              <a:gd name="adj2" fmla="val 17324067"/>
              <a:gd name="adj3" fmla="val 2579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19"/>
          <p:cNvSpPr/>
          <p:nvPr/>
        </p:nvSpPr>
        <p:spPr>
          <a:xfrm rot="10800000" flipH="1">
            <a:off x="4073085" y="4576593"/>
            <a:ext cx="1526700" cy="152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19"/>
          <p:cNvSpPr/>
          <p:nvPr/>
        </p:nvSpPr>
        <p:spPr>
          <a:xfrm flipH="1">
            <a:off x="-1308567" y="-93890"/>
            <a:ext cx="2574600" cy="2574600"/>
          </a:xfrm>
          <a:prstGeom prst="blockArc">
            <a:avLst>
              <a:gd name="adj1" fmla="val 4879357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9"/>
          <p:cNvSpPr/>
          <p:nvPr/>
        </p:nvSpPr>
        <p:spPr>
          <a:xfrm flipH="1">
            <a:off x="-564297" y="-16170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19"/>
          <p:cNvGrpSpPr/>
          <p:nvPr/>
        </p:nvGrpSpPr>
        <p:grpSpPr>
          <a:xfrm flipH="1">
            <a:off x="7316928" y="167285"/>
            <a:ext cx="2227589" cy="726958"/>
            <a:chOff x="6972150" y="711750"/>
            <a:chExt cx="1039375" cy="339193"/>
          </a:xfrm>
        </p:grpSpPr>
        <p:sp>
          <p:nvSpPr>
            <p:cNvPr id="1549" name="Google Shape;1549;p19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3" r:id="rId8"/>
    <p:sldLayoutId id="2147483665" r:id="rId9"/>
    <p:sldLayoutId id="2147483667" r:id="rId10"/>
    <p:sldLayoutId id="2147483671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0" name="Google Shape;3090;p38"/>
          <p:cNvGrpSpPr/>
          <p:nvPr/>
        </p:nvGrpSpPr>
        <p:grpSpPr>
          <a:xfrm>
            <a:off x="251783" y="4096069"/>
            <a:ext cx="2227588" cy="726522"/>
            <a:chOff x="3799000" y="1820400"/>
            <a:chExt cx="1039375" cy="338989"/>
          </a:xfrm>
        </p:grpSpPr>
        <p:sp>
          <p:nvSpPr>
            <p:cNvPr id="3091" name="Google Shape;3091;p3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8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8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38"/>
          <p:cNvGrpSpPr/>
          <p:nvPr/>
        </p:nvGrpSpPr>
        <p:grpSpPr>
          <a:xfrm>
            <a:off x="2374531" y="-1877848"/>
            <a:ext cx="745392" cy="771458"/>
            <a:chOff x="3962987" y="1472625"/>
            <a:chExt cx="316663" cy="327750"/>
          </a:xfrm>
        </p:grpSpPr>
        <p:grpSp>
          <p:nvGrpSpPr>
            <p:cNvPr id="3128" name="Google Shape;3128;p38"/>
            <p:cNvGrpSpPr/>
            <p:nvPr/>
          </p:nvGrpSpPr>
          <p:grpSpPr>
            <a:xfrm>
              <a:off x="3962987" y="1472625"/>
              <a:ext cx="316663" cy="58800"/>
              <a:chOff x="3962987" y="1472625"/>
              <a:chExt cx="316663" cy="58800"/>
            </a:xfrm>
          </p:grpSpPr>
          <p:sp>
            <p:nvSpPr>
              <p:cNvPr id="3129" name="Google Shape;3129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3" name="Google Shape;3133;p38"/>
            <p:cNvGrpSpPr/>
            <p:nvPr/>
          </p:nvGrpSpPr>
          <p:grpSpPr>
            <a:xfrm>
              <a:off x="3962987" y="1562275"/>
              <a:ext cx="316663" cy="58800"/>
              <a:chOff x="3962987" y="1472625"/>
              <a:chExt cx="316663" cy="58800"/>
            </a:xfrm>
          </p:grpSpPr>
          <p:sp>
            <p:nvSpPr>
              <p:cNvPr id="3134" name="Google Shape;3134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8" name="Google Shape;3138;p38"/>
            <p:cNvGrpSpPr/>
            <p:nvPr/>
          </p:nvGrpSpPr>
          <p:grpSpPr>
            <a:xfrm>
              <a:off x="3962987" y="1651925"/>
              <a:ext cx="316663" cy="58800"/>
              <a:chOff x="3962987" y="1472625"/>
              <a:chExt cx="316663" cy="58800"/>
            </a:xfrm>
          </p:grpSpPr>
          <p:sp>
            <p:nvSpPr>
              <p:cNvPr id="3139" name="Google Shape;3139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3" name="Google Shape;3143;p38"/>
            <p:cNvGrpSpPr/>
            <p:nvPr/>
          </p:nvGrpSpPr>
          <p:grpSpPr>
            <a:xfrm>
              <a:off x="3962987" y="1741575"/>
              <a:ext cx="316663" cy="58800"/>
              <a:chOff x="3962987" y="1472625"/>
              <a:chExt cx="316663" cy="58800"/>
            </a:xfrm>
          </p:grpSpPr>
          <p:sp>
            <p:nvSpPr>
              <p:cNvPr id="3144" name="Google Shape;3144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8" name="Google Shape;3148;p38"/>
          <p:cNvSpPr txBox="1">
            <a:spLocks noGrp="1"/>
          </p:cNvSpPr>
          <p:nvPr>
            <p:ph type="ctrTitle"/>
          </p:nvPr>
        </p:nvSpPr>
        <p:spPr>
          <a:xfrm>
            <a:off x="1461103" y="1289620"/>
            <a:ext cx="8120901" cy="2001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E" sz="4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Wi-Fi (IEEE 802.11) </a:t>
            </a:r>
            <a:br>
              <a:rPr lang="en-AE" sz="4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AE" sz="44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Security</a:t>
            </a:r>
            <a:endParaRPr lang="en-US" sz="4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49" name="Google Shape;3149;p38"/>
          <p:cNvSpPr txBox="1">
            <a:spLocks noGrp="1"/>
          </p:cNvSpPr>
          <p:nvPr>
            <p:ph type="subTitle" idx="1"/>
          </p:nvPr>
        </p:nvSpPr>
        <p:spPr>
          <a:xfrm>
            <a:off x="3674723" y="3185198"/>
            <a:ext cx="4507580" cy="833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mbria" panose="02040503050406030204" pitchFamily="18" charset="0"/>
                <a:ea typeface="Cambria" panose="02040503050406030204" pitchFamily="18" charset="0"/>
              </a:rPr>
              <a:t> By: Ramah Juha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150" name="Google Shape;31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528" y="3467332"/>
            <a:ext cx="1039375" cy="74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1" name="Google Shape;31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010" y="1067795"/>
            <a:ext cx="1796913" cy="284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2" name="Google Shape;315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29" y="1681466"/>
            <a:ext cx="923250" cy="12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3" name="Google Shape;315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793" y="2772045"/>
            <a:ext cx="1662625" cy="1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2">
            <a:extLst>
              <a:ext uri="{FF2B5EF4-FFF2-40B4-BE49-F238E27FC236}">
                <a16:creationId xmlns:a16="http://schemas.microsoft.com/office/drawing/2014/main" id="{8FB43566-FFC3-1132-F124-E05370B53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3"/>
          <a:stretch/>
        </p:blipFill>
        <p:spPr bwMode="auto">
          <a:xfrm>
            <a:off x="6613910" y="132097"/>
            <a:ext cx="2968094" cy="107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30B04D-E937-378A-5841-93D20A746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8"/>
          <a:stretch/>
        </p:blipFill>
        <p:spPr>
          <a:xfrm>
            <a:off x="735653" y="64688"/>
            <a:ext cx="8249878" cy="4235161"/>
          </a:xfrm>
          <a:prstGeom prst="rect">
            <a:avLst/>
          </a:prstGeom>
        </p:spPr>
      </p:pic>
      <p:sp>
        <p:nvSpPr>
          <p:cNvPr id="4594" name="Google Shape;4594;p63"/>
          <p:cNvSpPr/>
          <p:nvPr/>
        </p:nvSpPr>
        <p:spPr>
          <a:xfrm rot="3742678">
            <a:off x="2622931" y="3953594"/>
            <a:ext cx="2574644" cy="2574644"/>
          </a:xfrm>
          <a:prstGeom prst="blockArc">
            <a:avLst>
              <a:gd name="adj1" fmla="val 5958233"/>
              <a:gd name="adj2" fmla="val 18863090"/>
              <a:gd name="adj3" fmla="val 1004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5" name="Google Shape;4595;p63"/>
          <p:cNvSpPr/>
          <p:nvPr/>
        </p:nvSpPr>
        <p:spPr>
          <a:xfrm>
            <a:off x="3203553" y="3617725"/>
            <a:ext cx="2193600" cy="2194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7" name="Google Shape;4597;p63"/>
          <p:cNvGrpSpPr/>
          <p:nvPr/>
        </p:nvGrpSpPr>
        <p:grpSpPr>
          <a:xfrm>
            <a:off x="447061" y="0"/>
            <a:ext cx="8799415" cy="5108027"/>
            <a:chOff x="4539559" y="1097136"/>
            <a:chExt cx="3891167" cy="2949220"/>
          </a:xfrm>
        </p:grpSpPr>
        <p:sp>
          <p:nvSpPr>
            <p:cNvPr id="4598" name="Google Shape;4598;p63"/>
            <p:cNvSpPr/>
            <p:nvPr/>
          </p:nvSpPr>
          <p:spPr>
            <a:xfrm>
              <a:off x="6070025" y="3527623"/>
              <a:ext cx="830099" cy="518709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3"/>
            <p:cNvSpPr/>
            <p:nvPr/>
          </p:nvSpPr>
          <p:spPr>
            <a:xfrm>
              <a:off x="5832733" y="4003807"/>
              <a:ext cx="1305742" cy="42548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3"/>
            <p:cNvSpPr/>
            <p:nvPr/>
          </p:nvSpPr>
          <p:spPr>
            <a:xfrm>
              <a:off x="4539559" y="1097136"/>
              <a:ext cx="3891167" cy="2465736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03" name="Google Shape;460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109" y="3996172"/>
            <a:ext cx="832740" cy="105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4" name="Google Shape;460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70" y="98981"/>
            <a:ext cx="577182" cy="76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19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E06E08-E095-AAC5-D2D1-56C039FBF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74"/>
          <a:stretch/>
        </p:blipFill>
        <p:spPr>
          <a:xfrm>
            <a:off x="773325" y="35475"/>
            <a:ext cx="8370675" cy="4039911"/>
          </a:xfrm>
          <a:prstGeom prst="rect">
            <a:avLst/>
          </a:prstGeom>
        </p:spPr>
      </p:pic>
      <p:sp>
        <p:nvSpPr>
          <p:cNvPr id="4594" name="Google Shape;4594;p63"/>
          <p:cNvSpPr/>
          <p:nvPr/>
        </p:nvSpPr>
        <p:spPr>
          <a:xfrm rot="3742678">
            <a:off x="2622931" y="3953594"/>
            <a:ext cx="2574644" cy="2574644"/>
          </a:xfrm>
          <a:prstGeom prst="blockArc">
            <a:avLst>
              <a:gd name="adj1" fmla="val 5958233"/>
              <a:gd name="adj2" fmla="val 18863090"/>
              <a:gd name="adj3" fmla="val 1004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5" name="Google Shape;4595;p63"/>
          <p:cNvSpPr/>
          <p:nvPr/>
        </p:nvSpPr>
        <p:spPr>
          <a:xfrm>
            <a:off x="3203553" y="3617725"/>
            <a:ext cx="2193600" cy="2194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7" name="Google Shape;4597;p63"/>
          <p:cNvGrpSpPr/>
          <p:nvPr/>
        </p:nvGrpSpPr>
        <p:grpSpPr>
          <a:xfrm>
            <a:off x="447061" y="0"/>
            <a:ext cx="8799415" cy="5108027"/>
            <a:chOff x="4539559" y="1097136"/>
            <a:chExt cx="3891167" cy="2949220"/>
          </a:xfrm>
        </p:grpSpPr>
        <p:sp>
          <p:nvSpPr>
            <p:cNvPr id="4598" name="Google Shape;4598;p63"/>
            <p:cNvSpPr/>
            <p:nvPr/>
          </p:nvSpPr>
          <p:spPr>
            <a:xfrm>
              <a:off x="6070025" y="3527623"/>
              <a:ext cx="830099" cy="518709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3"/>
            <p:cNvSpPr/>
            <p:nvPr/>
          </p:nvSpPr>
          <p:spPr>
            <a:xfrm>
              <a:off x="5832733" y="4003807"/>
              <a:ext cx="1305742" cy="42548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3"/>
            <p:cNvSpPr/>
            <p:nvPr/>
          </p:nvSpPr>
          <p:spPr>
            <a:xfrm>
              <a:off x="4539559" y="1097136"/>
              <a:ext cx="3891167" cy="2465736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03" name="Google Shape;460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109" y="3996172"/>
            <a:ext cx="832740" cy="105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4" name="Google Shape;460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70" y="98981"/>
            <a:ext cx="577182" cy="7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0" name="Google Shape;34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855" y="196779"/>
            <a:ext cx="1795352" cy="12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1" name="Google Shape;3411;p42"/>
          <p:cNvSpPr txBox="1">
            <a:spLocks noGrp="1"/>
          </p:cNvSpPr>
          <p:nvPr>
            <p:ph type="title"/>
          </p:nvPr>
        </p:nvSpPr>
        <p:spPr>
          <a:xfrm>
            <a:off x="-675102" y="224612"/>
            <a:ext cx="50859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Challenges: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12" name="Google Shape;3412;p42"/>
          <p:cNvSpPr txBox="1">
            <a:spLocks noGrp="1"/>
          </p:cNvSpPr>
          <p:nvPr>
            <p:ph type="subTitle" idx="1"/>
          </p:nvPr>
        </p:nvSpPr>
        <p:spPr>
          <a:xfrm>
            <a:off x="416834" y="956156"/>
            <a:ext cx="7169985" cy="2236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Windows does not natively support monitor mode.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Using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Aircrack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-ng on Windows requires precise file formatting and correct paths.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 effectiveness of the attack heavily depends on the quality of the wordlist.</a:t>
            </a:r>
          </a:p>
        </p:txBody>
      </p:sp>
      <p:pic>
        <p:nvPicPr>
          <p:cNvPr id="3413" name="Google Shape;34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6819" y="3143232"/>
            <a:ext cx="1235425" cy="1955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4" name="Google Shape;3414;p42"/>
          <p:cNvGrpSpPr/>
          <p:nvPr/>
        </p:nvGrpSpPr>
        <p:grpSpPr>
          <a:xfrm>
            <a:off x="-1311266" y="3394547"/>
            <a:ext cx="2227588" cy="726522"/>
            <a:chOff x="3857800" y="1143286"/>
            <a:chExt cx="1039375" cy="338989"/>
          </a:xfrm>
        </p:grpSpPr>
        <p:sp>
          <p:nvSpPr>
            <p:cNvPr id="3415" name="Google Shape;3415;p42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2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2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2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2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2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2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2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2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2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2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2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2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2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2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2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2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2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2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2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2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2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2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2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2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2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2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2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2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2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5" name="Google Shape;3445;p42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3446" name="Google Shape;3446;p42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2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2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2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2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2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2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2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2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2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2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2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2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2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2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2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2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2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2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2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2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2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2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2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2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2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2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2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2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2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2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2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2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2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2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2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82" name="Google Shape;34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356" y="2230750"/>
            <a:ext cx="951175" cy="68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3" name="Google Shape;3483;p42"/>
          <p:cNvGrpSpPr/>
          <p:nvPr/>
        </p:nvGrpSpPr>
        <p:grpSpPr>
          <a:xfrm>
            <a:off x="7827076" y="176917"/>
            <a:ext cx="2227588" cy="726522"/>
            <a:chOff x="5608450" y="1680311"/>
            <a:chExt cx="1039375" cy="338989"/>
          </a:xfrm>
        </p:grpSpPr>
        <p:sp>
          <p:nvSpPr>
            <p:cNvPr id="3484" name="Google Shape;3484;p4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1" name="Google Shape;35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32000" y="2223512"/>
            <a:ext cx="2878150" cy="1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2" name="Google Shape;35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570692" y="1465850"/>
            <a:ext cx="1400750" cy="23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3" name="Google Shape;3593;p44"/>
          <p:cNvSpPr txBox="1">
            <a:spLocks noGrp="1"/>
          </p:cNvSpPr>
          <p:nvPr>
            <p:ph type="title"/>
          </p:nvPr>
        </p:nvSpPr>
        <p:spPr>
          <a:xfrm>
            <a:off x="451116" y="593516"/>
            <a:ext cx="38079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Conclusion: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94" name="Google Shape;3594;p44"/>
          <p:cNvSpPr txBox="1">
            <a:spLocks noGrp="1"/>
          </p:cNvSpPr>
          <p:nvPr>
            <p:ph type="body" idx="1"/>
          </p:nvPr>
        </p:nvSpPr>
        <p:spPr>
          <a:xfrm>
            <a:off x="117524" y="962966"/>
            <a:ext cx="6124903" cy="233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Wi-Fi security is not guaranteed if weak passwords are used.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Free tools can effectively reveal vulnerabilities with relative ease.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Recommendations: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Use strong passwords, enable WPA3 when possible, and avoid public networks without a VPN.</a:t>
            </a:r>
          </a:p>
        </p:txBody>
      </p:sp>
      <p:pic>
        <p:nvPicPr>
          <p:cNvPr id="3595" name="Google Shape;359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162" y="2331987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6" name="Google Shape;359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9698" y="2040970"/>
            <a:ext cx="841230" cy="13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1" name="Google Shape;35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32000" y="2223512"/>
            <a:ext cx="2878150" cy="1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2" name="Google Shape;35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570692" y="1465850"/>
            <a:ext cx="1400750" cy="23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5" name="Google Shape;359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162" y="2331987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6" name="Google Shape;359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9698" y="2040970"/>
            <a:ext cx="841230" cy="13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D20E53D-CDD2-7CC6-EB51-B1E69BFA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30" y="2425962"/>
            <a:ext cx="4878648" cy="738900"/>
          </a:xfrm>
        </p:spPr>
        <p:txBody>
          <a:bodyPr/>
          <a:lstStyle/>
          <a:p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  <a:endParaRPr lang="en-AE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CCFA-C8B2-5A1A-5BE5-17AF543A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65" y="539618"/>
            <a:ext cx="8430725" cy="738900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Wi-Fi (IEEE 802.11) Security Overview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A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C5308-A2C6-3FC2-D089-F45C635A1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620" y="1074446"/>
            <a:ext cx="7772757" cy="23439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IEEE 802.11 is the standard that defines wireless networking protocols (Wi-Fi).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Wireless networks are inherently vulnerable due to the open nature of radio communication.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Multiple encryption protocols have been introduced over time to improve security: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WEP – Weak and easily cracked.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WPA – Improved security, introduced TKIP.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WPA2 – Stronger encryption using AES.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WPA3 – Latest standard with improved protection against offline attacks.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Despite encryption, weak passwords remain a major vulnerability.</a:t>
            </a:r>
          </a:p>
          <a:p>
            <a:pPr>
              <a:lnSpc>
                <a:spcPct val="150000"/>
              </a:lnSpc>
            </a:pPr>
            <a:endParaRPr lang="en-A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3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3" name="Google Shape;3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821" y="308257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0" name="Google Shape;329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9881" y="3331087"/>
            <a:ext cx="2008302" cy="202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1" name="Google Shape;329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229" y="2522180"/>
            <a:ext cx="530496" cy="80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2" name="Google Shape;329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0969" y="3589528"/>
            <a:ext cx="733939" cy="894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4" name="Google Shape;3294;p41"/>
          <p:cNvGrpSpPr/>
          <p:nvPr/>
        </p:nvGrpSpPr>
        <p:grpSpPr>
          <a:xfrm>
            <a:off x="7459562" y="3973669"/>
            <a:ext cx="317072" cy="126020"/>
            <a:chOff x="4481802" y="1143286"/>
            <a:chExt cx="147943" cy="58800"/>
          </a:xfrm>
        </p:grpSpPr>
        <p:sp>
          <p:nvSpPr>
            <p:cNvPr id="3295" name="Google Shape;3295;p41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1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97" name="Google Shape;3297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8421" y="4145588"/>
            <a:ext cx="752548" cy="956079"/>
          </a:xfrm>
          <a:prstGeom prst="rect">
            <a:avLst/>
          </a:prstGeom>
          <a:noFill/>
          <a:ln>
            <a:noFill/>
          </a:ln>
        </p:spPr>
      </p:pic>
      <p:sp>
        <p:nvSpPr>
          <p:cNvPr id="3298" name="Google Shape;3298;p41"/>
          <p:cNvSpPr txBox="1">
            <a:spLocks noGrp="1"/>
          </p:cNvSpPr>
          <p:nvPr>
            <p:ph type="title"/>
          </p:nvPr>
        </p:nvSpPr>
        <p:spPr>
          <a:xfrm>
            <a:off x="814270" y="421975"/>
            <a:ext cx="4172983" cy="843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" sz="3600" dirty="0">
                <a:latin typeface="Cambria" panose="02040503050406030204" pitchFamily="18" charset="0"/>
                <a:ea typeface="Cambria" panose="02040503050406030204" pitchFamily="18" charset="0"/>
              </a:rPr>
              <a:t>ntroduction: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99" name="Google Shape;3299;p41"/>
          <p:cNvSpPr txBox="1">
            <a:spLocks noGrp="1"/>
          </p:cNvSpPr>
          <p:nvPr>
            <p:ph type="subTitle" idx="1"/>
          </p:nvPr>
        </p:nvSpPr>
        <p:spPr>
          <a:xfrm>
            <a:off x="749725" y="1379100"/>
            <a:ext cx="7894895" cy="1549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Wireless networks (Wi-Fi) have become a standard for connectivity in homes and businesses.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However, these networks are vulnerable to various attacks that threaten user privacy and security.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analyze Wi-Fi security using free tools available on Windows.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45"/>
          <p:cNvSpPr txBox="1">
            <a:spLocks noGrp="1"/>
          </p:cNvSpPr>
          <p:nvPr>
            <p:ph type="title"/>
          </p:nvPr>
        </p:nvSpPr>
        <p:spPr>
          <a:xfrm>
            <a:off x="-1202235" y="375296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Project Objective:</a:t>
            </a:r>
          </a:p>
        </p:txBody>
      </p:sp>
      <p:sp>
        <p:nvSpPr>
          <p:cNvPr id="3602" name="Google Shape;3602;p45"/>
          <p:cNvSpPr txBox="1">
            <a:spLocks noGrp="1"/>
          </p:cNvSpPr>
          <p:nvPr>
            <p:ph type="subTitle" idx="1"/>
          </p:nvPr>
        </p:nvSpPr>
        <p:spPr>
          <a:xfrm>
            <a:off x="928014" y="1759827"/>
            <a:ext cx="6062198" cy="882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Understand how WPA/WPA2 security protocols work.</a:t>
            </a:r>
          </a:p>
          <a:p>
            <a:pPr marL="4254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Capture and analyze a handshake from a test (fake) Wi-Fi network.</a:t>
            </a:r>
          </a:p>
          <a:p>
            <a:pPr marL="4254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a wordlist to attempt password cracking.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402D4-9956-5510-4744-B2B2C308043E}"/>
              </a:ext>
            </a:extLst>
          </p:cNvPr>
          <p:cNvSpPr txBox="1"/>
          <p:nvPr/>
        </p:nvSpPr>
        <p:spPr>
          <a:xfrm>
            <a:off x="737037" y="1350126"/>
            <a:ext cx="6838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400" b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Wi-Fi (IEEE 802.11) Security</a:t>
            </a:r>
            <a:r>
              <a:rPr lang="en-US" sz="14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Handshake Capture and Password Cracking :</a:t>
            </a:r>
            <a:endParaRPr lang="en-A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p52"/>
          <p:cNvSpPr/>
          <p:nvPr/>
        </p:nvSpPr>
        <p:spPr>
          <a:xfrm>
            <a:off x="7882293" y="-355176"/>
            <a:ext cx="3360600" cy="3360600"/>
          </a:xfrm>
          <a:prstGeom prst="blockArc">
            <a:avLst>
              <a:gd name="adj1" fmla="val 2830785"/>
              <a:gd name="adj2" fmla="val 18189627"/>
              <a:gd name="adj3" fmla="val 1026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1" name="Google Shape;4051;p52"/>
          <p:cNvSpPr/>
          <p:nvPr/>
        </p:nvSpPr>
        <p:spPr>
          <a:xfrm rot="-5400000">
            <a:off x="1706050" y="-1820377"/>
            <a:ext cx="2353500" cy="2353500"/>
          </a:xfrm>
          <a:prstGeom prst="blockArc">
            <a:avLst>
              <a:gd name="adj1" fmla="val 2830785"/>
              <a:gd name="adj2" fmla="val 18113610"/>
              <a:gd name="adj3" fmla="val 14852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2" name="Google Shape;4052;p52"/>
          <p:cNvSpPr/>
          <p:nvPr/>
        </p:nvSpPr>
        <p:spPr>
          <a:xfrm>
            <a:off x="1688700" y="-1820500"/>
            <a:ext cx="2071200" cy="2071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3" name="Google Shape;40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37112"/>
            <a:ext cx="1051151" cy="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4" name="Google Shape;4054;p52"/>
          <p:cNvSpPr/>
          <p:nvPr/>
        </p:nvSpPr>
        <p:spPr>
          <a:xfrm>
            <a:off x="6952026" y="-154026"/>
            <a:ext cx="2957400" cy="2958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55" name="Google Shape;405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9959" y="2404241"/>
            <a:ext cx="554509" cy="7779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DDEC2A-9499-1527-2E1E-79F3642C0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76277"/>
              </p:ext>
            </p:extLst>
          </p:nvPr>
        </p:nvGraphicFramePr>
        <p:xfrm>
          <a:off x="557797" y="1513048"/>
          <a:ext cx="7390770" cy="307848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95385">
                  <a:extLst>
                    <a:ext uri="{9D8B030D-6E8A-4147-A177-3AD203B41FA5}">
                      <a16:colId xmlns:a16="http://schemas.microsoft.com/office/drawing/2014/main" val="2967459586"/>
                    </a:ext>
                  </a:extLst>
                </a:gridCol>
                <a:gridCol w="3695385">
                  <a:extLst>
                    <a:ext uri="{9D8B030D-6E8A-4147-A177-3AD203B41FA5}">
                      <a16:colId xmlns:a16="http://schemas.microsoft.com/office/drawing/2014/main" val="782023432"/>
                    </a:ext>
                  </a:extLst>
                </a:gridCol>
              </a:tblGrid>
              <a:tr h="298278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4540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Hotspot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Create a fake/test network for security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55377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Aircrack</a:t>
                      </a: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Analyze the handshake and attempt password cracking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9068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Wireshark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Analyze traffic and network protocols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6905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Rockyou.txt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Wordlist for testing common passwords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1250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Capture File (.cap)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File containing the captured WPA handshake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3705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macOS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Operating environment supporting Wireshark monitor-mode packet capture</a:t>
                      </a:r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573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Operating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87673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8E8B24FB-CC4E-5A39-C505-07D824DF91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2810" y="439190"/>
            <a:ext cx="463476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Tools Used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013" name="Google Shape;401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2293" y="3508736"/>
            <a:ext cx="805794" cy="1348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6" name="Google Shape;4056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2753" y="661589"/>
            <a:ext cx="1006125" cy="132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40"/>
          <p:cNvSpPr/>
          <p:nvPr/>
        </p:nvSpPr>
        <p:spPr>
          <a:xfrm>
            <a:off x="4902551" y="3077175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40"/>
          <p:cNvSpPr/>
          <p:nvPr/>
        </p:nvSpPr>
        <p:spPr>
          <a:xfrm>
            <a:off x="4902551" y="1804650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40"/>
          <p:cNvSpPr/>
          <p:nvPr/>
        </p:nvSpPr>
        <p:spPr>
          <a:xfrm>
            <a:off x="1242351" y="3074263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40"/>
          <p:cNvSpPr/>
          <p:nvPr/>
        </p:nvSpPr>
        <p:spPr>
          <a:xfrm>
            <a:off x="1242351" y="1785375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40"/>
          <p:cNvSpPr txBox="1">
            <a:spLocks noGrp="1"/>
          </p:cNvSpPr>
          <p:nvPr>
            <p:ph type="title"/>
          </p:nvPr>
        </p:nvSpPr>
        <p:spPr>
          <a:xfrm>
            <a:off x="650188" y="352932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Workflow Steps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87" name="Google Shape;3187;p40"/>
          <p:cNvSpPr txBox="1">
            <a:spLocks noGrp="1"/>
          </p:cNvSpPr>
          <p:nvPr>
            <p:ph type="subTitle" idx="1"/>
          </p:nvPr>
        </p:nvSpPr>
        <p:spPr>
          <a:xfrm>
            <a:off x="2131842" y="1903500"/>
            <a:ext cx="2274612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Set up a fake access point with a chosen password.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89" name="Google Shape;3189;p40"/>
          <p:cNvSpPr txBox="1">
            <a:spLocks noGrp="1"/>
          </p:cNvSpPr>
          <p:nvPr>
            <p:ph type="subTitle" idx="4"/>
          </p:nvPr>
        </p:nvSpPr>
        <p:spPr>
          <a:xfrm>
            <a:off x="5715850" y="1884213"/>
            <a:ext cx="3428149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Attempt to connect to the network and capture the handshake traffic by Wireshark .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91" name="Google Shape;3191;p40"/>
          <p:cNvSpPr txBox="1">
            <a:spLocks noGrp="1"/>
          </p:cNvSpPr>
          <p:nvPr>
            <p:ph type="subTitle" idx="6"/>
          </p:nvPr>
        </p:nvSpPr>
        <p:spPr>
          <a:xfrm>
            <a:off x="2055651" y="3266137"/>
            <a:ext cx="291837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Use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Aircrack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-ng to analyze the capture file and perform a dictionary attack using a wordlist.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93" name="Google Shape;3193;p40"/>
          <p:cNvSpPr txBox="1">
            <a:spLocks noGrp="1"/>
          </p:cNvSpPr>
          <p:nvPr>
            <p:ph type="subTitle" idx="8"/>
          </p:nvPr>
        </p:nvSpPr>
        <p:spPr>
          <a:xfrm>
            <a:off x="5787321" y="3170200"/>
            <a:ext cx="3080782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Monitor the results and record the password if successfully discovered.</a:t>
            </a: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94" name="Google Shape;3194;p40"/>
          <p:cNvSpPr txBox="1">
            <a:spLocks noGrp="1"/>
          </p:cNvSpPr>
          <p:nvPr>
            <p:ph type="title" idx="9"/>
          </p:nvPr>
        </p:nvSpPr>
        <p:spPr>
          <a:xfrm>
            <a:off x="1242350" y="1951588"/>
            <a:ext cx="8133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95" name="Google Shape;3195;p40"/>
          <p:cNvSpPr txBox="1">
            <a:spLocks noGrp="1"/>
          </p:cNvSpPr>
          <p:nvPr>
            <p:ph type="title" idx="13"/>
          </p:nvPr>
        </p:nvSpPr>
        <p:spPr>
          <a:xfrm>
            <a:off x="1242050" y="3235750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6" name="Google Shape;3196;p40"/>
          <p:cNvSpPr txBox="1">
            <a:spLocks noGrp="1"/>
          </p:cNvSpPr>
          <p:nvPr>
            <p:ph type="title" idx="14"/>
          </p:nvPr>
        </p:nvSpPr>
        <p:spPr>
          <a:xfrm>
            <a:off x="4902258" y="1949763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97" name="Google Shape;3197;p40"/>
          <p:cNvSpPr txBox="1">
            <a:spLocks noGrp="1"/>
          </p:cNvSpPr>
          <p:nvPr>
            <p:ph type="title" idx="15"/>
          </p:nvPr>
        </p:nvSpPr>
        <p:spPr>
          <a:xfrm>
            <a:off x="4902258" y="3238663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932C94-A7D4-8C6A-2E76-55006124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0"/>
          <a:stretch/>
        </p:blipFill>
        <p:spPr>
          <a:xfrm>
            <a:off x="1774118" y="152296"/>
            <a:ext cx="5901459" cy="4709537"/>
          </a:xfrm>
          <a:prstGeom prst="rect">
            <a:avLst/>
          </a:prstGeom>
        </p:spPr>
      </p:pic>
      <p:grpSp>
        <p:nvGrpSpPr>
          <p:cNvPr id="4472" name="Google Shape;4472;p61"/>
          <p:cNvGrpSpPr/>
          <p:nvPr/>
        </p:nvGrpSpPr>
        <p:grpSpPr>
          <a:xfrm>
            <a:off x="1509462" y="0"/>
            <a:ext cx="6351210" cy="5084379"/>
            <a:chOff x="2588711" y="3479990"/>
            <a:chExt cx="469125" cy="635475"/>
          </a:xfrm>
        </p:grpSpPr>
        <p:sp>
          <p:nvSpPr>
            <p:cNvPr id="4473" name="Google Shape;4473;p61"/>
            <p:cNvSpPr/>
            <p:nvPr/>
          </p:nvSpPr>
          <p:spPr>
            <a:xfrm>
              <a:off x="2588711" y="3479990"/>
              <a:ext cx="46912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1"/>
            <p:cNvSpPr/>
            <p:nvPr/>
          </p:nvSpPr>
          <p:spPr>
            <a:xfrm>
              <a:off x="2828316" y="3491050"/>
              <a:ext cx="5068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75" name="Google Shape;447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147" y="1048749"/>
            <a:ext cx="562275" cy="40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6" name="Google Shape;447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89" y="2779924"/>
            <a:ext cx="1662950" cy="11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7" name="Google Shape;4477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002" y="2239899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8" name="Google Shape;447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0801" y="355399"/>
            <a:ext cx="1092950" cy="78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132;p73">
            <a:extLst>
              <a:ext uri="{FF2B5EF4-FFF2-40B4-BE49-F238E27FC236}">
                <a16:creationId xmlns:a16="http://schemas.microsoft.com/office/drawing/2014/main" id="{B1F42C01-7079-7D50-5E8D-DF671DF2FD5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815" y="3991179"/>
            <a:ext cx="1687025" cy="10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4F283A-9956-5512-582F-247639807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2" r="36166" b="1881"/>
          <a:stretch/>
        </p:blipFill>
        <p:spPr>
          <a:xfrm>
            <a:off x="1797514" y="210764"/>
            <a:ext cx="5837024" cy="4805959"/>
          </a:xfrm>
          <a:prstGeom prst="rect">
            <a:avLst/>
          </a:prstGeom>
        </p:spPr>
      </p:pic>
      <p:grpSp>
        <p:nvGrpSpPr>
          <p:cNvPr id="4472" name="Google Shape;4472;p61"/>
          <p:cNvGrpSpPr/>
          <p:nvPr/>
        </p:nvGrpSpPr>
        <p:grpSpPr>
          <a:xfrm>
            <a:off x="1509462" y="0"/>
            <a:ext cx="6351210" cy="5084379"/>
            <a:chOff x="2588711" y="3479990"/>
            <a:chExt cx="469125" cy="635475"/>
          </a:xfrm>
        </p:grpSpPr>
        <p:sp>
          <p:nvSpPr>
            <p:cNvPr id="4473" name="Google Shape;4473;p61"/>
            <p:cNvSpPr/>
            <p:nvPr/>
          </p:nvSpPr>
          <p:spPr>
            <a:xfrm>
              <a:off x="2588711" y="3479990"/>
              <a:ext cx="46912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1"/>
            <p:cNvSpPr/>
            <p:nvPr/>
          </p:nvSpPr>
          <p:spPr>
            <a:xfrm>
              <a:off x="2828316" y="3491050"/>
              <a:ext cx="5068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75" name="Google Shape;447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147" y="1048749"/>
            <a:ext cx="562275" cy="40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6" name="Google Shape;447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89" y="2779924"/>
            <a:ext cx="1662950" cy="11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7" name="Google Shape;4477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002" y="2239899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8" name="Google Shape;447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0801" y="355399"/>
            <a:ext cx="1092950" cy="78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131;p73">
            <a:extLst>
              <a:ext uri="{FF2B5EF4-FFF2-40B4-BE49-F238E27FC236}">
                <a16:creationId xmlns:a16="http://schemas.microsoft.com/office/drawing/2014/main" id="{C93566D2-7C77-96A8-CACE-9ABC9534830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2728" y="3398305"/>
            <a:ext cx="1527515" cy="1674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08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Google Shape;5137;p74"/>
          <p:cNvSpPr txBox="1">
            <a:spLocks noGrp="1"/>
          </p:cNvSpPr>
          <p:nvPr>
            <p:ph type="title"/>
          </p:nvPr>
        </p:nvSpPr>
        <p:spPr>
          <a:xfrm>
            <a:off x="770341" y="306751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Results: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38" name="Google Shape;5138;p74"/>
          <p:cNvSpPr txBox="1">
            <a:spLocks noGrp="1"/>
          </p:cNvSpPr>
          <p:nvPr>
            <p:ph type="body" idx="1"/>
          </p:nvPr>
        </p:nvSpPr>
        <p:spPr>
          <a:xfrm>
            <a:off x="539853" y="1152475"/>
            <a:ext cx="817847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handshake was successfully captured.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Password testing was initiated using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Aircrack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-ng.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AE" dirty="0">
                <a:latin typeface="Cambria" panose="02040503050406030204" pitchFamily="18" charset="0"/>
                <a:ea typeface="Cambria" panose="02040503050406030204" pitchFamily="18" charset="0"/>
              </a:rPr>
              <a:t>.\</a:t>
            </a:r>
            <a:r>
              <a:rPr lang="en-AE" dirty="0" err="1">
                <a:latin typeface="Cambria" panose="02040503050406030204" pitchFamily="18" charset="0"/>
                <a:ea typeface="Cambria" panose="02040503050406030204" pitchFamily="18" charset="0"/>
              </a:rPr>
              <a:t>aircrack</a:t>
            </a:r>
            <a:r>
              <a:rPr lang="en-AE" dirty="0">
                <a:latin typeface="Cambria" panose="02040503050406030204" pitchFamily="18" charset="0"/>
                <a:ea typeface="Cambria" panose="02040503050406030204" pitchFamily="18" charset="0"/>
              </a:rPr>
              <a:t>-ng D:\SYSS\ICT\project\wifi-crack\wpa.cap -w D:\SYSS\ICT\project\wifi-crack\rockyou.txt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The password was discovered: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biscotte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result highlights how weak passwords can be easily cracked when using a prepared wordlist.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Kill Chain by Slidesgo">
  <a:themeElements>
    <a:clrScheme name="Simple Light">
      <a:dk1>
        <a:srgbClr val="FFFFFF"/>
      </a:dk1>
      <a:lt1>
        <a:srgbClr val="00394B"/>
      </a:lt1>
      <a:dk2>
        <a:srgbClr val="002530"/>
      </a:dk2>
      <a:lt2>
        <a:srgbClr val="006F80"/>
      </a:lt2>
      <a:accent1>
        <a:srgbClr val="1090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471</Words>
  <Application>Microsoft Office PowerPoint</Application>
  <PresentationFormat>On-screen Show (16:9)</PresentationFormat>
  <Paragraphs>63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</vt:lpstr>
      <vt:lpstr>Wingdings</vt:lpstr>
      <vt:lpstr>Alumni Sans Pinstripe</vt:lpstr>
      <vt:lpstr>Advent Pro</vt:lpstr>
      <vt:lpstr>Open Sans Medium</vt:lpstr>
      <vt:lpstr>Cyber Security Kill Chain by Slidesgo</vt:lpstr>
      <vt:lpstr>Wi-Fi (IEEE 802.11)  Security</vt:lpstr>
      <vt:lpstr>Wi-Fi (IEEE 802.11) Security Overview </vt:lpstr>
      <vt:lpstr>Introduction:</vt:lpstr>
      <vt:lpstr>Project Objective:</vt:lpstr>
      <vt:lpstr>PowerPoint Presentation</vt:lpstr>
      <vt:lpstr>Workflow Steps </vt:lpstr>
      <vt:lpstr>PowerPoint Presentation</vt:lpstr>
      <vt:lpstr>PowerPoint Presentation</vt:lpstr>
      <vt:lpstr>Results:</vt:lpstr>
      <vt:lpstr>PowerPoint Presentation</vt:lpstr>
      <vt:lpstr>PowerPoint Presentation</vt:lpstr>
      <vt:lpstr>Challenges:</vt:lpstr>
      <vt:lpstr>Conclusion: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(IEEE 802.11) Security</dc:title>
  <cp:lastModifiedBy>Ramah Juha</cp:lastModifiedBy>
  <cp:revision>12</cp:revision>
  <dcterms:modified xsi:type="dcterms:W3CDTF">2025-07-02T01:42:55Z</dcterms:modified>
</cp:coreProperties>
</file>