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055" y="897671"/>
            <a:ext cx="2276871" cy="34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404245" y="1894788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2100</TotalTime>
  <Words>1872</Words>
  <Application>Microsoft Office PowerPoint</Application>
  <PresentationFormat>Widescreen</PresentationFormat>
  <Paragraphs>486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103</cp:revision>
  <dcterms:created xsi:type="dcterms:W3CDTF">2021-03-06T21:40:40Z</dcterms:created>
  <dcterms:modified xsi:type="dcterms:W3CDTF">2022-07-17T17:50:56Z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