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69" r:id="rId13"/>
    <p:sldId id="270" r:id="rId14"/>
    <p:sldId id="271" r:id="rId15"/>
    <p:sldId id="264" r:id="rId16"/>
    <p:sldId id="26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50044274-3D6E-483E-A140-59FB76AE334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AFEFD0E1-9A26-4491-A65C-A738696D764F}" type="parTrans" cxnId="{5BCE8E68-4683-4EC9-A7E6-C28B89FE4F45}">
      <dgm:prSet/>
      <dgm:spPr/>
      <dgm:t>
        <a:bodyPr/>
        <a:lstStyle/>
        <a:p>
          <a:endParaRPr lang="en-US"/>
        </a:p>
      </dgm:t>
    </dgm:pt>
    <dgm:pt modelId="{5C089F64-4E61-487B-AB70-E1F406E55585}" type="sibTrans" cxnId="{5BCE8E68-4683-4EC9-A7E6-C28B89FE4F45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600" dirty="0">
              <a:solidFill>
                <a:schemeClr val="tx1"/>
              </a:solidFill>
            </a:rPr>
            <a:t>3 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38385" custLinFactNeighborX="1919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8216971E-B528-4046-B0D7-AECF1CC52593}" type="presOf" srcId="{50044274-3D6E-483E-A140-59FB76AE334A}" destId="{FD967072-6336-4C26-A0A8-4FD267AF56B8}" srcOrd="0" destOrd="1" presId="urn:microsoft.com/office/officeart/2018/5/layout/CenteredIconLabelDescriptionList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5BCE8E68-4683-4EC9-A7E6-C28B89FE4F45}" srcId="{AB5B60DC-54BA-4346-B39E-8D62C50452FC}" destId="{50044274-3D6E-483E-A140-59FB76AE334A}" srcOrd="1" destOrd="0" parTransId="{AFEFD0E1-9A26-4491-A65C-A738696D764F}" sibTransId="{5C089F64-4E61-487B-AB70-E1F406E55585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2" presId="urn:microsoft.com/office/officeart/2018/5/layout/CenteredIconLabelDescriptionList"/>
    <dgm:cxn modelId="{0FCFF6B1-E735-4182-9766-C950A878452D}" type="presOf" srcId="{50D6AD14-3608-43F4-AB39-BED5C9D997B6}" destId="{FD967072-6336-4C26-A0A8-4FD267AF56B8}" srcOrd="0" destOrd="3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2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70541" y="2373938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600" kern="1200" dirty="0">
              <a:solidFill>
                <a:schemeClr val="tx1"/>
              </a:solidFill>
            </a:rPr>
            <a:t>3 Fold Grid Search CV was Trained on 10 Pct of Dataset as it was Expensive to Train on Full Dataset</a:t>
          </a:r>
        </a:p>
      </dsp:txBody>
      <dsp:txXfrm>
        <a:off x="70541" y="2373938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1EE8960-D2E0-FE0F-8D14-10161A81A1AD}"/>
              </a:ext>
            </a:extLst>
          </p:cNvPr>
          <p:cNvSpPr txBox="1">
            <a:spLocks/>
          </p:cNvSpPr>
          <p:nvPr/>
        </p:nvSpPr>
        <p:spPr>
          <a:xfrm>
            <a:off x="477981" y="1036232"/>
            <a:ext cx="2618787" cy="537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/>
              <a:t>FINAL DRAFT</a:t>
            </a: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Forests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69940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Forests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Forests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74247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Forests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Forests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Forests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Forests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05615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66136"/>
              </p:ext>
            </p:extLst>
          </p:nvPr>
        </p:nvGraphicFramePr>
        <p:xfrm>
          <a:off x="611016" y="1131259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100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1.0,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960" y="37197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07683"/>
              </p:ext>
            </p:extLst>
          </p:nvPr>
        </p:nvGraphicFramePr>
        <p:xfrm>
          <a:off x="3798917" y="972766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Identify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 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</a:t>
              </a:r>
              <a:r>
                <a:rPr lang="en-US" sz="2100" dirty="0" err="1"/>
                <a:t>Sckit</a:t>
              </a:r>
              <a:r>
                <a:rPr lang="en-US" sz="2100" dirty="0"/>
                <a:t>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Sckit</a:t>
              </a:r>
              <a:r>
                <a:rPr lang="en-US" sz="2000" dirty="0"/>
                <a:t>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680337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87" y="114617"/>
            <a:ext cx="7755694" cy="6087409"/>
          </a:xfrm>
          <a:prstGeom prst="rect">
            <a:avLst/>
          </a:prstGeom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19" y="89090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407457" y="1241594"/>
            <a:ext cx="3474720" cy="4184421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Interest Servicing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20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9996569" y="1241594"/>
            <a:ext cx="596900" cy="5354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9929004" y="2321764"/>
            <a:ext cx="658115" cy="582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241128" y="2207464"/>
            <a:ext cx="590550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241128" y="1571985"/>
            <a:ext cx="590550" cy="508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135227" y="5559255"/>
            <a:ext cx="495300" cy="114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379989" y="4643211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303789" y="4897055"/>
            <a:ext cx="596900" cy="45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135227" y="4643211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7"/>
            <a:ext cx="7218386" cy="37605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67718"/>
              </p:ext>
            </p:extLst>
          </p:nvPr>
        </p:nvGraphicFramePr>
        <p:xfrm>
          <a:off x="8949979" y="4921178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377931" y="4565775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54046" y="462177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409513" y="3850356"/>
            <a:ext cx="156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24115"/>
              </p:ext>
            </p:extLst>
          </p:nvPr>
        </p:nvGraphicFramePr>
        <p:xfrm>
          <a:off x="4584375" y="496032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Model Results  - Logistic </a:t>
            </a:r>
          </a:p>
          <a:p>
            <a:r>
              <a:rPr lang="en-US" sz="3200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1705</TotalTime>
  <Words>1326</Words>
  <Application>Microsoft Office PowerPoint</Application>
  <PresentationFormat>Widescreen</PresentationFormat>
  <Paragraphs>375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70</cp:revision>
  <dcterms:created xsi:type="dcterms:W3CDTF">2021-03-06T21:40:40Z</dcterms:created>
  <dcterms:modified xsi:type="dcterms:W3CDTF">2022-07-05T01:02:04Z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