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02DD6CF9-1CBE-9DDA-0DC6-FA78EF1B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36" y="23425"/>
            <a:ext cx="4536569" cy="1998687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2DE3204-04FA-4A82-8DEC-8B608CAB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0" y="3911854"/>
            <a:ext cx="5134890" cy="24460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603350" y="819462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881376" y="5010604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4047011" y="434813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DECA0B31-F660-7075-5C01-4D7FEA68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964"/>
            <a:ext cx="5702400" cy="3494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047011" y="93175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3975440" y="265395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03F46F31-8AF5-BC39-189E-A1AADC7F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2650075"/>
            <a:ext cx="4400049" cy="151886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13817" y="31705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17E6CA-41FF-D469-8CC9-9F64B973C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887" y="4785766"/>
            <a:ext cx="4149415" cy="13669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635244" y="5889300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15246" y="529123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11316" y="4027662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FB7DF3-AD77-F70C-E632-F2625C701D34}"/>
              </a:ext>
            </a:extLst>
          </p:cNvPr>
          <p:cNvSpPr txBox="1"/>
          <p:nvPr/>
        </p:nvSpPr>
        <p:spPr>
          <a:xfrm>
            <a:off x="2817620" y="3746745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9" grpId="0" animBg="1"/>
      <p:bldP spid="53" grpId="0" animBg="1"/>
      <p:bldP spid="33" grpId="0"/>
      <p:bldP spid="32" grpId="0"/>
      <p:bldP spid="38" grpId="0" animBg="1"/>
      <p:bldP spid="55" grpId="0" animBg="1"/>
      <p:bldP spid="47" grpId="0"/>
      <p:bldP spid="58" grpId="0" animBg="1"/>
      <p:bldP spid="48" grpId="0"/>
      <p:bldP spid="56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Implement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Scikit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3FFAA-C377-5DD1-20D3-B6DB65F0D008}"/>
              </a:ext>
            </a:extLst>
          </p:cNvPr>
          <p:cNvCxnSpPr>
            <a:cxnSpLocks/>
          </p:cNvCxnSpPr>
          <p:nvPr/>
        </p:nvCxnSpPr>
        <p:spPr>
          <a:xfrm flipV="1">
            <a:off x="7031838" y="1715909"/>
            <a:ext cx="1046933" cy="63294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61B31-866B-2ADE-B896-CDBB039A1FE1}"/>
              </a:ext>
            </a:extLst>
          </p:cNvPr>
          <p:cNvSpPr/>
          <p:nvPr/>
        </p:nvSpPr>
        <p:spPr>
          <a:xfrm>
            <a:off x="3200399" y="5374257"/>
            <a:ext cx="733245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B2AE77-56BD-D9A9-4D07-6A9B5C303A58}"/>
              </a:ext>
            </a:extLst>
          </p:cNvPr>
          <p:cNvSpPr/>
          <p:nvPr/>
        </p:nvSpPr>
        <p:spPr>
          <a:xfrm>
            <a:off x="3200399" y="6058141"/>
            <a:ext cx="733245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4FFCD2-9443-4B05-F844-1AE823AE61EA}"/>
              </a:ext>
            </a:extLst>
          </p:cNvPr>
          <p:cNvSpPr/>
          <p:nvPr/>
        </p:nvSpPr>
        <p:spPr>
          <a:xfrm>
            <a:off x="4099904" y="5374257"/>
            <a:ext cx="385832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ABAB20-E673-B594-9CB3-7B076C043015}"/>
              </a:ext>
            </a:extLst>
          </p:cNvPr>
          <p:cNvSpPr/>
          <p:nvPr/>
        </p:nvSpPr>
        <p:spPr>
          <a:xfrm>
            <a:off x="4597499" y="6058141"/>
            <a:ext cx="385832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777441" y="4944006"/>
            <a:ext cx="596900" cy="45085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109" y="897671"/>
            <a:ext cx="2287818" cy="34908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11BAA-B42D-9A5C-A998-BEC9CDC4BA9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24018" y="4388567"/>
            <a:ext cx="506442" cy="7786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6"/>
            <a:ext cx="7218386" cy="3858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0875"/>
              </p:ext>
            </p:extLst>
          </p:nvPr>
        </p:nvGraphicFramePr>
        <p:xfrm>
          <a:off x="9044384" y="4987824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443918" y="4640808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44619" y="471531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343808" y="3944079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9189"/>
              </p:ext>
            </p:extLst>
          </p:nvPr>
        </p:nvGraphicFramePr>
        <p:xfrm>
          <a:off x="4653881" y="505386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CA98A-CB20-4FD8-B290-B4A6D0E52BCE}"/>
              </a:ext>
            </a:extLst>
          </p:cNvPr>
          <p:cNvSpPr/>
          <p:nvPr/>
        </p:nvSpPr>
        <p:spPr>
          <a:xfrm>
            <a:off x="5665509" y="1828800"/>
            <a:ext cx="2469823" cy="6410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0CF7A-423E-2F04-6580-09F3F9BEEE5A}"/>
              </a:ext>
            </a:extLst>
          </p:cNvPr>
          <p:cNvSpPr txBox="1"/>
          <p:nvPr/>
        </p:nvSpPr>
        <p:spPr>
          <a:xfrm>
            <a:off x="8283475" y="1995422"/>
            <a:ext cx="12770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PRIOR BELIEFS</a:t>
            </a:r>
          </a:p>
        </p:txBody>
      </p:sp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E3221-AE02-905D-8B44-016304BA745E}"/>
              </a:ext>
            </a:extLst>
          </p:cNvPr>
          <p:cNvSpPr txBox="1"/>
          <p:nvPr/>
        </p:nvSpPr>
        <p:spPr>
          <a:xfrm>
            <a:off x="1346540" y="4945535"/>
            <a:ext cx="11798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&lt;50% Explained</a:t>
            </a:r>
          </a:p>
        </p:txBody>
      </p:sp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2127</TotalTime>
  <Words>1868</Words>
  <Application>Microsoft Office PowerPoint</Application>
  <PresentationFormat>Widescreen</PresentationFormat>
  <Paragraphs>483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107</cp:revision>
  <dcterms:created xsi:type="dcterms:W3CDTF">2021-03-06T21:40:40Z</dcterms:created>
  <dcterms:modified xsi:type="dcterms:W3CDTF">2022-07-18T03:58:13Z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