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02DD6CF9-1CBE-9DDA-0DC6-FA78EF1B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82" y="23425"/>
            <a:ext cx="4400049" cy="1998687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2DE3204-04FA-4A82-8DEC-8B608CAB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0" y="3911854"/>
            <a:ext cx="5134890" cy="24460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836498" y="104189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041147" y="29990"/>
            <a:ext cx="214070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881376" y="5010604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4047011" y="434813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ECA0B31-F660-7075-5C01-4D7FEA68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964"/>
            <a:ext cx="5702400" cy="3494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047011" y="93175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3975440" y="265395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03F46F31-8AF5-BC39-189E-A1AADC7F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2650075"/>
            <a:ext cx="4400049" cy="151886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13817" y="31705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17E6CA-41FF-D469-8CC9-9F64B973C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887" y="4785766"/>
            <a:ext cx="4149415" cy="13669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635244" y="5889300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58487" y="5192232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11316" y="4027662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FB7DF3-AD77-F70C-E632-F2625C701D34}"/>
              </a:ext>
            </a:extLst>
          </p:cNvPr>
          <p:cNvSpPr txBox="1"/>
          <p:nvPr/>
        </p:nvSpPr>
        <p:spPr>
          <a:xfrm>
            <a:off x="2817620" y="3746745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53" grpId="0" animBg="1"/>
      <p:bldP spid="33" grpId="0"/>
      <p:bldP spid="32" grpId="0"/>
      <p:bldP spid="38" grpId="0" animBg="1"/>
      <p:bldP spid="55" grpId="0" animBg="1"/>
      <p:bldP spid="47" grpId="0"/>
      <p:bldP spid="58" grpId="0" animBg="1"/>
      <p:bldP spid="48" grpId="0"/>
      <p:bldP spid="56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Scikit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09" y="897671"/>
            <a:ext cx="2287818" cy="3490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11BAA-B42D-9A5C-A998-BEC9CDC4B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4018" y="4388567"/>
            <a:ext cx="506442" cy="7786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283475" y="1995422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E3221-AE02-905D-8B44-016304BA745E}"/>
              </a:ext>
            </a:extLst>
          </p:cNvPr>
          <p:cNvSpPr txBox="1"/>
          <p:nvPr/>
        </p:nvSpPr>
        <p:spPr>
          <a:xfrm>
            <a:off x="1346540" y="4945535"/>
            <a:ext cx="117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&lt;50% Explained</a:t>
            </a:r>
          </a:p>
        </p:txBody>
      </p:sp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2130</TotalTime>
  <Words>1868</Words>
  <Application>Microsoft Office PowerPoint</Application>
  <PresentationFormat>Widescreen</PresentationFormat>
  <Paragraphs>483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111</cp:revision>
  <dcterms:created xsi:type="dcterms:W3CDTF">2021-03-06T21:40:40Z</dcterms:created>
  <dcterms:modified xsi:type="dcterms:W3CDTF">2022-07-18T04:30:22Z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