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Forests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69940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Forests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Forests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74247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48518"/>
              </p:ext>
            </p:extLst>
          </p:nvPr>
        </p:nvGraphicFramePr>
        <p:xfrm>
          <a:off x="611016" y="1131259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100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1.0,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 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680337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7" y="114617"/>
            <a:ext cx="7755694" cy="6087409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407457" y="1241594"/>
            <a:ext cx="3474720" cy="4184421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9996569" y="1241594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9929004" y="2321764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241128" y="2207464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241128" y="157198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135227" y="5559255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379989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303789" y="4897055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135227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1986</TotalTime>
  <Words>1863</Words>
  <Application>Microsoft Office PowerPoint</Application>
  <PresentationFormat>Widescreen</PresentationFormat>
  <Paragraphs>480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91</cp:revision>
  <dcterms:created xsi:type="dcterms:W3CDTF">2021-03-06T21:40:40Z</dcterms:created>
  <dcterms:modified xsi:type="dcterms:W3CDTF">2022-07-15T05:30:25Z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