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59173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5BF9B-8A6E-AB7B-1234-9E9328CE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420182"/>
            <a:ext cx="5541801" cy="3418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18767-17B4-3E4F-E2F1-16CD31B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" y="3837038"/>
            <a:ext cx="5059484" cy="25558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273265" y="70392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3904802" y="432387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223FB-C9E4-72C7-B829-3DBC334A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27" y="16785"/>
            <a:ext cx="4522900" cy="20673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4047011" y="2478357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FA67FF7-0E5F-012C-7135-FCD72002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4838665"/>
            <a:ext cx="4266664" cy="1327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813CC5-1FD5-4F44-5CFD-3341D722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90" y="2627838"/>
            <a:ext cx="4399782" cy="15616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740432" y="136202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98201" y="337030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40432" y="53450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708914" y="505324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64502" y="391383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711316" y="590963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D55F29-E8EC-1F4B-82EA-015BD3BB77C9}"/>
              </a:ext>
            </a:extLst>
          </p:cNvPr>
          <p:cNvSpPr txBox="1"/>
          <p:nvPr/>
        </p:nvSpPr>
        <p:spPr>
          <a:xfrm>
            <a:off x="3185490" y="363123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8D09-AB23-A0FF-E149-7B4DBCFB0CC7}"/>
              </a:ext>
            </a:extLst>
          </p:cNvPr>
          <p:cNvSpPr txBox="1"/>
          <p:nvPr/>
        </p:nvSpPr>
        <p:spPr>
          <a:xfrm>
            <a:off x="2733721" y="6178359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D07E8-7E9B-A8E5-2C2A-E3418C8AB097}"/>
              </a:ext>
            </a:extLst>
          </p:cNvPr>
          <p:cNvSpPr txBox="1"/>
          <p:nvPr/>
        </p:nvSpPr>
        <p:spPr>
          <a:xfrm>
            <a:off x="7717767" y="1868734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D49E-EC25-8298-1DD4-6C96B87A5D88}"/>
              </a:ext>
            </a:extLst>
          </p:cNvPr>
          <p:cNvSpPr txBox="1"/>
          <p:nvPr/>
        </p:nvSpPr>
        <p:spPr>
          <a:xfrm>
            <a:off x="7840177" y="394205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F460A-D373-7A3D-F303-2EF1232A179C}"/>
              </a:ext>
            </a:extLst>
          </p:cNvPr>
          <p:cNvSpPr txBox="1"/>
          <p:nvPr/>
        </p:nvSpPr>
        <p:spPr>
          <a:xfrm>
            <a:off x="7840177" y="5909631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animBg="1"/>
      <p:bldP spid="46" grpId="0"/>
      <p:bldP spid="47" grpId="0"/>
      <p:bldP spid="48" grpId="0"/>
      <p:bldP spid="53" grpId="0" animBg="1"/>
      <p:bldP spid="55" grpId="0" animBg="1"/>
      <p:bldP spid="56" grpId="0" animBg="1"/>
      <p:bldP spid="58" grpId="0" animBg="1"/>
      <p:bldP spid="59" grpId="0" animBg="1"/>
      <p:bldP spid="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Identify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72" y="276045"/>
            <a:ext cx="7517503" cy="5900454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19" y="89090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4783812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600" b="1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195413" y="1337110"/>
            <a:ext cx="596900" cy="535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173107" y="2446865"/>
            <a:ext cx="658115" cy="582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23749" y="2332565"/>
            <a:ext cx="59055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23749" y="1700715"/>
            <a:ext cx="590550" cy="50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22665" y="5520890"/>
            <a:ext cx="495300" cy="114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693599" y="4617684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699682" y="4897407"/>
            <a:ext cx="596900" cy="45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B319DBA-8850-C613-F1EC-EAB452EC7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943" y="2440736"/>
            <a:ext cx="2291043" cy="38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7"/>
            <a:ext cx="7218386" cy="37605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7718"/>
              </p:ext>
            </p:extLst>
          </p:nvPr>
        </p:nvGraphicFramePr>
        <p:xfrm>
          <a:off x="8949979" y="4921178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377931" y="4565775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54046" y="462177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299940" y="3850356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4115"/>
              </p:ext>
            </p:extLst>
          </p:nvPr>
        </p:nvGraphicFramePr>
        <p:xfrm>
          <a:off x="4584375" y="496032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2025</TotalTime>
  <Words>1868</Words>
  <Application>Microsoft Office PowerPoint</Application>
  <PresentationFormat>Widescreen</PresentationFormat>
  <Paragraphs>484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97</cp:revision>
  <dcterms:created xsi:type="dcterms:W3CDTF">2021-03-06T21:40:40Z</dcterms:created>
  <dcterms:modified xsi:type="dcterms:W3CDTF">2022-07-15T23:14:25Z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