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  <p:bldP spid="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BCF08-3F5C-D181-670E-04965B8343A1}"/>
              </a:ext>
            </a:extLst>
          </p:cNvPr>
          <p:cNvCxnSpPr>
            <a:cxnSpLocks/>
          </p:cNvCxnSpPr>
          <p:nvPr/>
        </p:nvCxnSpPr>
        <p:spPr>
          <a:xfrm flipV="1">
            <a:off x="3641509" y="1286080"/>
            <a:ext cx="1750000" cy="24268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454CA-0677-F0BD-1513-CCFAC4BBC075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3799002"/>
            <a:ext cx="970961" cy="1225485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1" y="348791"/>
            <a:ext cx="7323484" cy="58277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99" y="-78523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5146106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Principal Overdue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284062" y="1426491"/>
            <a:ext cx="596900" cy="5354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222847" y="2441328"/>
            <a:ext cx="658115" cy="5822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93099" y="2394499"/>
            <a:ext cx="590550" cy="228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93349" y="1727383"/>
            <a:ext cx="590550" cy="50800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35365" y="5564253"/>
            <a:ext cx="495300" cy="1143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829018" y="464833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777441" y="4944006"/>
            <a:ext cx="596900" cy="45085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6FE-5EF5-24E0-D81E-CA135EF4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08" y="4388567"/>
            <a:ext cx="2230110" cy="242434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33D19-00EC-CCF7-CB99-9CD1AC1FCF66}"/>
              </a:ext>
            </a:extLst>
          </p:cNvPr>
          <p:cNvCxnSpPr>
            <a:cxnSpLocks/>
          </p:cNvCxnSpPr>
          <p:nvPr/>
        </p:nvCxnSpPr>
        <p:spPr>
          <a:xfrm flipV="1">
            <a:off x="3795163" y="5960329"/>
            <a:ext cx="397515" cy="5229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055" y="897671"/>
            <a:ext cx="2276871" cy="34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2079</TotalTime>
  <Words>1870</Words>
  <Application>Microsoft Office PowerPoint</Application>
  <PresentationFormat>Widescreen</PresentationFormat>
  <Paragraphs>485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101</cp:revision>
  <dcterms:created xsi:type="dcterms:W3CDTF">2021-03-06T21:40:40Z</dcterms:created>
  <dcterms:modified xsi:type="dcterms:W3CDTF">2022-07-17T17:17:03Z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