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27432000" cy="19202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507943"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1pPr>
    <a:lvl2pPr marL="0" marR="0" indent="1253972" algn="l" defTabSz="2507943"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2pPr>
    <a:lvl3pPr marL="0" marR="0" indent="2507943" algn="l" defTabSz="2507943"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3pPr>
    <a:lvl4pPr marL="0" marR="0" indent="3761914" algn="l" defTabSz="2507943"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4pPr>
    <a:lvl5pPr marL="0" marR="0" indent="5015886" algn="l" defTabSz="2507943"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5pPr>
    <a:lvl6pPr marL="0" marR="0" indent="6269857" algn="l" defTabSz="2507943"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6pPr>
    <a:lvl7pPr marL="0" marR="0" indent="7523829" algn="l" defTabSz="2507943"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7pPr>
    <a:lvl8pPr marL="0" marR="0" indent="8777800" algn="l" defTabSz="2507943"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8pPr>
    <a:lvl9pPr marL="0" marR="0" indent="10031772" algn="l" defTabSz="2507943"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9E4"/>
          </a:solidFill>
        </a:fill>
      </a:tcStyle>
    </a:wholeTbl>
    <a:band2H>
      <a:tcTxStyle b="def" i="def"/>
      <a:tcStyle>
        <a:tcBdr/>
        <a:fill>
          <a:solidFill>
            <a:srgbClr val="E8EDF2"/>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BCA"/>
          </a:solidFill>
        </a:fill>
      </a:tcStyle>
    </a:wholeTbl>
    <a:band2H>
      <a:tcTxStyle b="def" i="def"/>
      <a:tcStyle>
        <a:tcBdr/>
        <a:fill>
          <a:solidFill>
            <a:srgbClr val="FDEE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3CFCB"/>
          </a:solidFill>
        </a:fill>
      </a:tcStyle>
    </a:wholeTbl>
    <a:band2H>
      <a:tcTxStyle b="def" i="def"/>
      <a:tcStyle>
        <a:tcBdr/>
        <a:fill>
          <a:solidFill>
            <a:srgbClr val="F9E9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6" name="Shape 96"/>
          <p:cNvSpPr/>
          <p:nvPr>
            <p:ph type="sldImg"/>
          </p:nvPr>
        </p:nvSpPr>
        <p:spPr>
          <a:xfrm>
            <a:off x="1143000" y="685800"/>
            <a:ext cx="4572000" cy="3429000"/>
          </a:xfrm>
          <a:prstGeom prst="rect">
            <a:avLst/>
          </a:prstGeom>
        </p:spPr>
        <p:txBody>
          <a:bodyPr/>
          <a:lstStyle/>
          <a:p>
            <a:pPr/>
          </a:p>
        </p:txBody>
      </p:sp>
      <p:sp>
        <p:nvSpPr>
          <p:cNvPr id="97" name="Shape 9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2507943" latinLnBrk="0">
      <a:defRPr sz="3300">
        <a:latin typeface="+mn-lt"/>
        <a:ea typeface="+mn-ea"/>
        <a:cs typeface="+mn-cs"/>
        <a:sym typeface="Calibri"/>
      </a:defRPr>
    </a:lvl1pPr>
    <a:lvl2pPr indent="228600" defTabSz="2507943" latinLnBrk="0">
      <a:defRPr sz="3300">
        <a:latin typeface="+mn-lt"/>
        <a:ea typeface="+mn-ea"/>
        <a:cs typeface="+mn-cs"/>
        <a:sym typeface="Calibri"/>
      </a:defRPr>
    </a:lvl2pPr>
    <a:lvl3pPr indent="457200" defTabSz="2507943" latinLnBrk="0">
      <a:defRPr sz="3300">
        <a:latin typeface="+mn-lt"/>
        <a:ea typeface="+mn-ea"/>
        <a:cs typeface="+mn-cs"/>
        <a:sym typeface="Calibri"/>
      </a:defRPr>
    </a:lvl3pPr>
    <a:lvl4pPr indent="685800" defTabSz="2507943" latinLnBrk="0">
      <a:defRPr sz="3300">
        <a:latin typeface="+mn-lt"/>
        <a:ea typeface="+mn-ea"/>
        <a:cs typeface="+mn-cs"/>
        <a:sym typeface="Calibri"/>
      </a:defRPr>
    </a:lvl4pPr>
    <a:lvl5pPr indent="914400" defTabSz="2507943" latinLnBrk="0">
      <a:defRPr sz="3300">
        <a:latin typeface="+mn-lt"/>
        <a:ea typeface="+mn-ea"/>
        <a:cs typeface="+mn-cs"/>
        <a:sym typeface="Calibri"/>
      </a:defRPr>
    </a:lvl5pPr>
    <a:lvl6pPr indent="1143000" defTabSz="2507943" latinLnBrk="0">
      <a:defRPr sz="3300">
        <a:latin typeface="+mn-lt"/>
        <a:ea typeface="+mn-ea"/>
        <a:cs typeface="+mn-cs"/>
        <a:sym typeface="Calibri"/>
      </a:defRPr>
    </a:lvl6pPr>
    <a:lvl7pPr indent="1371600" defTabSz="2507943" latinLnBrk="0">
      <a:defRPr sz="3300">
        <a:latin typeface="+mn-lt"/>
        <a:ea typeface="+mn-ea"/>
        <a:cs typeface="+mn-cs"/>
        <a:sym typeface="Calibri"/>
      </a:defRPr>
    </a:lvl7pPr>
    <a:lvl8pPr indent="1600200" defTabSz="2507943" latinLnBrk="0">
      <a:defRPr sz="3300">
        <a:latin typeface="+mn-lt"/>
        <a:ea typeface="+mn-ea"/>
        <a:cs typeface="+mn-cs"/>
        <a:sym typeface="Calibri"/>
      </a:defRPr>
    </a:lvl8pPr>
    <a:lvl9pPr indent="1828800" defTabSz="2507943" latinLnBrk="0">
      <a:defRPr sz="33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ndard 4 columns">
    <p:spTree>
      <p:nvGrpSpPr>
        <p:cNvPr id="1" name=""/>
        <p:cNvGrpSpPr/>
        <p:nvPr/>
      </p:nvGrpSpPr>
      <p:grpSpPr>
        <a:xfrm>
          <a:off x="0" y="0"/>
          <a:ext cx="0" cy="0"/>
          <a:chOff x="0" y="0"/>
          <a:chExt cx="0" cy="0"/>
        </a:xfrm>
      </p:grpSpPr>
      <p:sp>
        <p:nvSpPr>
          <p:cNvPr id="17" name="Body Level One…"/>
          <p:cNvSpPr txBox="1"/>
          <p:nvPr>
            <p:ph type="body" sz="quarter" idx="1" hasCustomPrompt="1"/>
          </p:nvPr>
        </p:nvSpPr>
        <p:spPr>
          <a:prstGeom prst="rect">
            <a:avLst/>
          </a:prstGeom>
        </p:spPr>
        <p:txBody>
          <a:bodyPr/>
          <a:lstStyle/>
          <a:p>
            <a:pPr/>
            <a:r>
              <a:t>Enter your text here</a:t>
            </a:r>
          </a:p>
          <a:p>
            <a:pPr lvl="1"/>
            <a:r>
              <a:t/>
            </a:r>
          </a:p>
          <a:p>
            <a:pPr lvl="2"/>
            <a:r>
              <a:t/>
            </a:r>
          </a:p>
          <a:p>
            <a:pPr lvl="3"/>
            <a:r>
              <a:t/>
            </a:r>
          </a:p>
          <a:p>
            <a:pPr lvl="4"/>
            <a:r>
              <a:t/>
            </a:r>
          </a:p>
        </p:txBody>
      </p:sp>
      <p:sp>
        <p:nvSpPr>
          <p:cNvPr id="18" name="Text Placeholder 5"/>
          <p:cNvSpPr/>
          <p:nvPr>
            <p:ph type="body" sz="quarter" idx="21" hasCustomPrompt="1"/>
          </p:nvPr>
        </p:nvSpPr>
        <p:spPr>
          <a:xfrm>
            <a:off x="576461" y="3071680"/>
            <a:ext cx="6280549"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(click to add) INTRODUCTION or ABSTRACT</a:t>
            </a:r>
          </a:p>
        </p:txBody>
      </p:sp>
      <p:sp>
        <p:nvSpPr>
          <p:cNvPr id="19" name="Text Placeholder 3"/>
          <p:cNvSpPr/>
          <p:nvPr>
            <p:ph type="body" sz="quarter" idx="22" hasCustomPrompt="1"/>
          </p:nvPr>
        </p:nvSpPr>
        <p:spPr>
          <a:xfrm>
            <a:off x="564123" y="8702789"/>
            <a:ext cx="6286501" cy="448462"/>
          </a:xfrm>
          <a:prstGeom prst="rect">
            <a:avLst/>
          </a:prstGeom>
        </p:spPr>
        <p:txBody>
          <a:bodyPr/>
          <a:lstStyle/>
          <a:p>
            <a:pPr/>
            <a:r>
              <a:t>Enter your text here</a:t>
            </a:r>
          </a:p>
        </p:txBody>
      </p:sp>
      <p:sp>
        <p:nvSpPr>
          <p:cNvPr id="20" name="Text Placeholder 5"/>
          <p:cNvSpPr/>
          <p:nvPr>
            <p:ph type="body" sz="quarter" idx="23" hasCustomPrompt="1"/>
          </p:nvPr>
        </p:nvSpPr>
        <p:spPr>
          <a:xfrm>
            <a:off x="576460" y="8290631"/>
            <a:ext cx="6281540"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(click to add)  OBJECTIVES</a:t>
            </a:r>
          </a:p>
        </p:txBody>
      </p:sp>
      <p:sp>
        <p:nvSpPr>
          <p:cNvPr id="21" name="Text Placeholder 3"/>
          <p:cNvSpPr/>
          <p:nvPr>
            <p:ph type="body" sz="quarter" idx="24" hasCustomPrompt="1"/>
          </p:nvPr>
        </p:nvSpPr>
        <p:spPr>
          <a:xfrm>
            <a:off x="7241977" y="3497938"/>
            <a:ext cx="12950031" cy="448462"/>
          </a:xfrm>
          <a:prstGeom prst="rect">
            <a:avLst/>
          </a:prstGeom>
        </p:spPr>
        <p:txBody>
          <a:bodyPr/>
          <a:lstStyle/>
          <a:p>
            <a:pPr/>
            <a:r>
              <a:t>Enter your text here</a:t>
            </a:r>
          </a:p>
        </p:txBody>
      </p:sp>
      <p:sp>
        <p:nvSpPr>
          <p:cNvPr id="22" name="Text Placeholder 5"/>
          <p:cNvSpPr/>
          <p:nvPr>
            <p:ph type="body" sz="quarter" idx="25" hasCustomPrompt="1"/>
          </p:nvPr>
        </p:nvSpPr>
        <p:spPr>
          <a:xfrm>
            <a:off x="7241978" y="3071680"/>
            <a:ext cx="12950032"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(header)  MATERIALS &amp; METHODS</a:t>
            </a:r>
          </a:p>
        </p:txBody>
      </p:sp>
      <p:sp>
        <p:nvSpPr>
          <p:cNvPr id="23" name="Text Placeholder 3"/>
          <p:cNvSpPr/>
          <p:nvPr>
            <p:ph type="body" sz="quarter" idx="26" hasCustomPrompt="1"/>
          </p:nvPr>
        </p:nvSpPr>
        <p:spPr>
          <a:xfrm>
            <a:off x="7241978" y="12724489"/>
            <a:ext cx="12950032" cy="448462"/>
          </a:xfrm>
          <a:prstGeom prst="rect">
            <a:avLst/>
          </a:prstGeom>
        </p:spPr>
        <p:txBody>
          <a:bodyPr/>
          <a:lstStyle/>
          <a:p>
            <a:pPr/>
            <a:r>
              <a:t>Enter your text here</a:t>
            </a:r>
          </a:p>
        </p:txBody>
      </p:sp>
      <p:sp>
        <p:nvSpPr>
          <p:cNvPr id="24" name="Text Placeholder 5"/>
          <p:cNvSpPr/>
          <p:nvPr>
            <p:ph type="body" sz="quarter" idx="27" hasCustomPrompt="1"/>
          </p:nvPr>
        </p:nvSpPr>
        <p:spPr>
          <a:xfrm>
            <a:off x="7241977" y="12293600"/>
            <a:ext cx="12950032"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(click to add)  RESULTS</a:t>
            </a:r>
          </a:p>
        </p:txBody>
      </p:sp>
      <p:sp>
        <p:nvSpPr>
          <p:cNvPr id="25" name="Text Placeholder 5"/>
          <p:cNvSpPr/>
          <p:nvPr>
            <p:ph type="body" sz="quarter" idx="28" hasCustomPrompt="1"/>
          </p:nvPr>
        </p:nvSpPr>
        <p:spPr>
          <a:xfrm>
            <a:off x="20574412" y="3071680"/>
            <a:ext cx="6279387"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(click to add)  CONCLUSIONS</a:t>
            </a:r>
          </a:p>
        </p:txBody>
      </p:sp>
      <p:sp>
        <p:nvSpPr>
          <p:cNvPr id="26" name="Text Placeholder 3"/>
          <p:cNvSpPr/>
          <p:nvPr>
            <p:ph type="body" sz="quarter" idx="29" hasCustomPrompt="1"/>
          </p:nvPr>
        </p:nvSpPr>
        <p:spPr>
          <a:xfrm>
            <a:off x="20574412" y="3502569"/>
            <a:ext cx="6279387" cy="448462"/>
          </a:xfrm>
          <a:prstGeom prst="rect">
            <a:avLst/>
          </a:prstGeom>
        </p:spPr>
        <p:txBody>
          <a:bodyPr/>
          <a:lstStyle/>
          <a:p>
            <a:pPr/>
            <a:r>
              <a:t>Enter your text here</a:t>
            </a:r>
          </a:p>
        </p:txBody>
      </p:sp>
      <p:sp>
        <p:nvSpPr>
          <p:cNvPr id="27" name="Text Placeholder 5"/>
          <p:cNvSpPr/>
          <p:nvPr>
            <p:ph type="body" sz="quarter" idx="30" hasCustomPrompt="1"/>
          </p:nvPr>
        </p:nvSpPr>
        <p:spPr>
          <a:xfrm>
            <a:off x="20574412" y="8325763"/>
            <a:ext cx="6279387"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(click to add)  REFERENCES</a:t>
            </a:r>
          </a:p>
        </p:txBody>
      </p:sp>
      <p:sp>
        <p:nvSpPr>
          <p:cNvPr id="28" name="Text Placeholder 3"/>
          <p:cNvSpPr/>
          <p:nvPr>
            <p:ph type="body" sz="quarter" idx="31" hasCustomPrompt="1"/>
          </p:nvPr>
        </p:nvSpPr>
        <p:spPr>
          <a:xfrm>
            <a:off x="20574412" y="8756650"/>
            <a:ext cx="6282532" cy="448462"/>
          </a:xfrm>
          <a:prstGeom prst="rect">
            <a:avLst/>
          </a:prstGeom>
        </p:spPr>
        <p:txBody>
          <a:bodyPr/>
          <a:lstStyle/>
          <a:p>
            <a:pPr/>
            <a:r>
              <a:t>Enter your text here</a:t>
            </a:r>
          </a:p>
        </p:txBody>
      </p:sp>
      <p:sp>
        <p:nvSpPr>
          <p:cNvPr id="29" name="Text Placeholder 5"/>
          <p:cNvSpPr/>
          <p:nvPr>
            <p:ph type="body" sz="quarter" idx="32" hasCustomPrompt="1"/>
          </p:nvPr>
        </p:nvSpPr>
        <p:spPr>
          <a:xfrm>
            <a:off x="20574412" y="14979650"/>
            <a:ext cx="6279387"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(click to add)  ACKNOWLEDGEMENTS  or  CONTACT</a:t>
            </a:r>
          </a:p>
        </p:txBody>
      </p:sp>
      <p:sp>
        <p:nvSpPr>
          <p:cNvPr id="30" name="Text Placeholder 3"/>
          <p:cNvSpPr/>
          <p:nvPr>
            <p:ph type="body" sz="quarter" idx="33" hasCustomPrompt="1"/>
          </p:nvPr>
        </p:nvSpPr>
        <p:spPr>
          <a:xfrm>
            <a:off x="20574412" y="15410538"/>
            <a:ext cx="6282532" cy="448462"/>
          </a:xfrm>
          <a:prstGeom prst="rect">
            <a:avLst/>
          </a:prstGeom>
        </p:spPr>
        <p:txBody>
          <a:bodyPr/>
          <a:lstStyle/>
          <a:p>
            <a:pPr/>
            <a:r>
              <a:t>Enter your text here</a:t>
            </a:r>
          </a:p>
        </p:txBody>
      </p:sp>
      <p:sp>
        <p:nvSpPr>
          <p:cNvPr id="31" name="Text Placeholder 76"/>
          <p:cNvSpPr/>
          <p:nvPr>
            <p:ph type="body" sz="quarter" idx="34" hasCustomPrompt="1"/>
          </p:nvPr>
        </p:nvSpPr>
        <p:spPr>
          <a:xfrm>
            <a:off x="3662361" y="1124134"/>
            <a:ext cx="20107278" cy="598231"/>
          </a:xfrm>
          <a:prstGeom prst="rect">
            <a:avLst/>
          </a:prstGeom>
        </p:spPr>
        <p:txBody>
          <a:bodyPr lIns="45719" tIns="45719" rIns="45719" bIns="45719"/>
          <a:lstStyle>
            <a:lvl1pPr marL="940479" indent="-940479" algn="ctr">
              <a:spcBef>
                <a:spcPts val="900"/>
              </a:spcBef>
              <a:defRPr sz="4000">
                <a:solidFill>
                  <a:srgbClr val="FFFFFF"/>
                </a:solidFill>
              </a:defRPr>
            </a:lvl1pPr>
          </a:lstStyle>
          <a:p>
            <a:pPr/>
            <a:r>
              <a:t>Click here to add authors</a:t>
            </a:r>
          </a:p>
        </p:txBody>
      </p:sp>
      <p:sp>
        <p:nvSpPr>
          <p:cNvPr id="32" name="Text Placeholder 76"/>
          <p:cNvSpPr/>
          <p:nvPr>
            <p:ph type="body" sz="quarter" idx="35" hasCustomPrompt="1"/>
          </p:nvPr>
        </p:nvSpPr>
        <p:spPr>
          <a:xfrm>
            <a:off x="3662361" y="1796505"/>
            <a:ext cx="20107278" cy="634556"/>
          </a:xfrm>
          <a:prstGeom prst="rect">
            <a:avLst/>
          </a:prstGeom>
        </p:spPr>
        <p:txBody>
          <a:bodyPr lIns="45719" tIns="45719" rIns="45719" bIns="45719"/>
          <a:lstStyle>
            <a:lvl1pPr marL="940479" indent="-940479" algn="ctr">
              <a:spcBef>
                <a:spcPts val="700"/>
              </a:spcBef>
              <a:defRPr sz="3200">
                <a:solidFill>
                  <a:srgbClr val="FFFFFF"/>
                </a:solidFill>
              </a:defRPr>
            </a:lvl1pPr>
          </a:lstStyle>
          <a:p>
            <a:pPr/>
            <a:r>
              <a:t>Click here to add affiliations</a:t>
            </a:r>
          </a:p>
        </p:txBody>
      </p:sp>
      <p:sp>
        <p:nvSpPr>
          <p:cNvPr id="33" name="Text Placeholder 76"/>
          <p:cNvSpPr/>
          <p:nvPr>
            <p:ph type="body" sz="quarter" idx="36" hasCustomPrompt="1"/>
          </p:nvPr>
        </p:nvSpPr>
        <p:spPr>
          <a:xfrm>
            <a:off x="3662361" y="253635"/>
            <a:ext cx="20107278" cy="834415"/>
          </a:xfrm>
          <a:prstGeom prst="rect">
            <a:avLst/>
          </a:prstGeom>
        </p:spPr>
        <p:txBody>
          <a:bodyPr lIns="45719" tIns="45719" rIns="45719" bIns="45719"/>
          <a:lstStyle>
            <a:lvl1pPr marL="921669" indent="-921669" algn="ctr" defTabSz="2457784">
              <a:spcBef>
                <a:spcPts val="1400"/>
              </a:spcBef>
              <a:defRPr b="1" sz="5880">
                <a:solidFill>
                  <a:srgbClr val="FFFFFF"/>
                </a:solidFill>
              </a:defRPr>
            </a:lvl1pPr>
          </a:lstStyle>
          <a:p>
            <a:pPr/>
            <a:r>
              <a:t>Click here to add title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Without guides - large center column">
    <p:spTree>
      <p:nvGrpSpPr>
        <p:cNvPr id="1" name=""/>
        <p:cNvGrpSpPr/>
        <p:nvPr/>
      </p:nvGrpSpPr>
      <p:grpSpPr>
        <a:xfrm>
          <a:off x="0" y="0"/>
          <a:ext cx="0" cy="0"/>
          <a:chOff x="0" y="0"/>
          <a:chExt cx="0" cy="0"/>
        </a:xfrm>
      </p:grpSpPr>
      <p:sp>
        <p:nvSpPr>
          <p:cNvPr id="41" name="Rectangle 36"/>
          <p:cNvSpPr/>
          <p:nvPr/>
        </p:nvSpPr>
        <p:spPr>
          <a:xfrm>
            <a:off x="1" y="17519071"/>
            <a:ext cx="27432001" cy="1683328"/>
          </a:xfrm>
          <a:prstGeom prst="rect">
            <a:avLst/>
          </a:prstGeom>
          <a:solidFill>
            <a:srgbClr val="21455A"/>
          </a:solidFill>
          <a:ln w="12700">
            <a:miter lim="400000"/>
          </a:ln>
        </p:spPr>
        <p:txBody>
          <a:bodyPr lIns="45719" rIns="45719" anchor="ctr"/>
          <a:lstStyle/>
          <a:p>
            <a:pPr>
              <a:defRPr sz="13900"/>
            </a:pPr>
          </a:p>
        </p:txBody>
      </p:sp>
      <p:sp>
        <p:nvSpPr>
          <p:cNvPr id="42" name="Text Box 14"/>
          <p:cNvSpPr txBox="1"/>
          <p:nvPr/>
        </p:nvSpPr>
        <p:spPr>
          <a:xfrm>
            <a:off x="914287" y="18851230"/>
            <a:ext cx="1519466" cy="233330"/>
          </a:xfrm>
          <a:prstGeom prst="rect">
            <a:avLst/>
          </a:prstGeom>
          <a:ln w="12700">
            <a:miter lim="400000"/>
          </a:ln>
          <a:extLst>
            <a:ext uri="{C572A759-6A51-4108-AA02-DFA0A04FC94B}">
              <ma14:wrappingTextBoxFlag xmlns:ma14="http://schemas.microsoft.com/office/mac/drawingml/2011/main" val="1"/>
            </a:ext>
          </a:extLst>
        </p:spPr>
        <p:txBody>
          <a:bodyPr lIns="26069" tIns="26069" rIns="26069" bIns="26069">
            <a:spAutoFit/>
          </a:bodyPr>
          <a:lstStyle/>
          <a:p>
            <a:pPr>
              <a:lnSpc>
                <a:spcPct val="65000"/>
              </a:lnSpc>
              <a:spcBef>
                <a:spcPts val="200"/>
              </a:spcBef>
              <a:defRPr b="1" sz="400">
                <a:solidFill>
                  <a:srgbClr val="BFBFBF"/>
                </a:solidFill>
                <a:latin typeface="Arial"/>
                <a:ea typeface="Arial"/>
                <a:cs typeface="Arial"/>
                <a:sym typeface="Arial"/>
              </a:defRPr>
            </a:pPr>
            <a:r>
              <a:t>RESEARCH POSTER PRESENTATION DESIGN © 2019</a:t>
            </a:r>
          </a:p>
          <a:p>
            <a:pPr>
              <a:lnSpc>
                <a:spcPct val="65000"/>
              </a:lnSpc>
              <a:spcBef>
                <a:spcPts val="400"/>
              </a:spcBef>
              <a:defRPr b="1" sz="700">
                <a:solidFill>
                  <a:srgbClr val="BFBFBF"/>
                </a:solidFill>
                <a:latin typeface="Arial"/>
                <a:ea typeface="Arial"/>
                <a:cs typeface="Arial"/>
                <a:sym typeface="Arial"/>
              </a:defRPr>
            </a:pPr>
            <a:r>
              <a:t>www.PosterPresentations.com</a:t>
            </a:r>
          </a:p>
        </p:txBody>
      </p:sp>
      <p:sp>
        <p:nvSpPr>
          <p:cNvPr id="43" name="Rectangle 36"/>
          <p:cNvSpPr/>
          <p:nvPr/>
        </p:nvSpPr>
        <p:spPr>
          <a:xfrm>
            <a:off x="-3699" y="-1"/>
            <a:ext cx="27435700" cy="5186924"/>
          </a:xfrm>
          <a:prstGeom prst="rect">
            <a:avLst/>
          </a:prstGeom>
          <a:solidFill>
            <a:srgbClr val="21455A"/>
          </a:solidFill>
          <a:ln w="12700">
            <a:miter lim="400000"/>
          </a:ln>
        </p:spPr>
        <p:txBody>
          <a:bodyPr lIns="45719" rIns="45719" anchor="ctr"/>
          <a:lstStyle/>
          <a:p>
            <a:pPr>
              <a:defRPr sz="13900"/>
            </a:pPr>
          </a:p>
        </p:txBody>
      </p:sp>
      <p:sp>
        <p:nvSpPr>
          <p:cNvPr id="44" name="Rounded Rectangle 5"/>
          <p:cNvSpPr/>
          <p:nvPr/>
        </p:nvSpPr>
        <p:spPr>
          <a:xfrm>
            <a:off x="363908" y="2646946"/>
            <a:ext cx="26700483" cy="16069655"/>
          </a:xfrm>
          <a:prstGeom prst="roundRect">
            <a:avLst>
              <a:gd name="adj" fmla="val 0"/>
            </a:avLst>
          </a:prstGeom>
          <a:solidFill>
            <a:srgbClr val="FFFFFF"/>
          </a:solidFill>
          <a:ln w="19050">
            <a:solidFill>
              <a:srgbClr val="21455A"/>
            </a:solidFill>
          </a:ln>
          <a:effectLst>
            <a:outerShdw sx="100000" sy="100000" kx="0" ky="0" algn="b" rotWithShape="0" blurRad="355600" dist="0" dir="0">
              <a:srgbClr val="000000">
                <a:alpha val="17000"/>
              </a:srgbClr>
            </a:outerShdw>
          </a:effectLst>
        </p:spPr>
        <p:txBody>
          <a:bodyPr lIns="45719" rIns="45719" anchor="ctr"/>
          <a:lstStyle/>
          <a:p>
            <a:pPr algn="ctr">
              <a:defRPr sz="13900">
                <a:solidFill>
                  <a:srgbClr val="FFFFFF"/>
                </a:solidFill>
              </a:defRPr>
            </a:pPr>
          </a:p>
        </p:txBody>
      </p:sp>
      <p:sp>
        <p:nvSpPr>
          <p:cNvPr id="45" name="Body Level One…"/>
          <p:cNvSpPr txBox="1"/>
          <p:nvPr>
            <p:ph type="body" sz="quarter" idx="1" hasCustomPrompt="1"/>
          </p:nvPr>
        </p:nvSpPr>
        <p:spPr>
          <a:prstGeom prst="rect">
            <a:avLst/>
          </a:prstGeom>
        </p:spPr>
        <p:txBody>
          <a:bodyPr/>
          <a:lstStyle/>
          <a:p>
            <a:pPr/>
            <a:r>
              <a:t>Enter your text here</a:t>
            </a:r>
          </a:p>
          <a:p>
            <a:pPr lvl="1"/>
            <a:r>
              <a:t/>
            </a:r>
          </a:p>
          <a:p>
            <a:pPr lvl="2"/>
            <a:r>
              <a:t/>
            </a:r>
          </a:p>
          <a:p>
            <a:pPr lvl="3"/>
            <a:r>
              <a:t/>
            </a:r>
          </a:p>
          <a:p>
            <a:pPr lvl="4"/>
            <a:r>
              <a:t/>
            </a:r>
          </a:p>
        </p:txBody>
      </p:sp>
      <p:sp>
        <p:nvSpPr>
          <p:cNvPr id="46" name="Text Placeholder 5"/>
          <p:cNvSpPr/>
          <p:nvPr>
            <p:ph type="body" sz="quarter" idx="21" hasCustomPrompt="1"/>
          </p:nvPr>
        </p:nvSpPr>
        <p:spPr>
          <a:xfrm>
            <a:off x="576461" y="3071680"/>
            <a:ext cx="6280549"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(click to add) INTRODUCTION or ABSTRACT</a:t>
            </a:r>
          </a:p>
        </p:txBody>
      </p:sp>
      <p:sp>
        <p:nvSpPr>
          <p:cNvPr id="47" name="Text Placeholder 3"/>
          <p:cNvSpPr/>
          <p:nvPr>
            <p:ph type="body" sz="quarter" idx="22" hasCustomPrompt="1"/>
          </p:nvPr>
        </p:nvSpPr>
        <p:spPr>
          <a:xfrm>
            <a:off x="564123" y="8702789"/>
            <a:ext cx="6286501" cy="448462"/>
          </a:xfrm>
          <a:prstGeom prst="rect">
            <a:avLst/>
          </a:prstGeom>
        </p:spPr>
        <p:txBody>
          <a:bodyPr/>
          <a:lstStyle/>
          <a:p>
            <a:pPr/>
            <a:r>
              <a:t>Enter your text here</a:t>
            </a:r>
          </a:p>
        </p:txBody>
      </p:sp>
      <p:sp>
        <p:nvSpPr>
          <p:cNvPr id="48" name="Text Placeholder 5"/>
          <p:cNvSpPr/>
          <p:nvPr>
            <p:ph type="body" sz="quarter" idx="23" hasCustomPrompt="1"/>
          </p:nvPr>
        </p:nvSpPr>
        <p:spPr>
          <a:xfrm>
            <a:off x="576460" y="8290631"/>
            <a:ext cx="6281540"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(click to add)  OBJECTIVES</a:t>
            </a:r>
          </a:p>
        </p:txBody>
      </p:sp>
      <p:sp>
        <p:nvSpPr>
          <p:cNvPr id="49" name="Text Placeholder 3"/>
          <p:cNvSpPr/>
          <p:nvPr>
            <p:ph type="body" sz="quarter" idx="24" hasCustomPrompt="1"/>
          </p:nvPr>
        </p:nvSpPr>
        <p:spPr>
          <a:xfrm>
            <a:off x="7241977" y="3497938"/>
            <a:ext cx="12950031" cy="448462"/>
          </a:xfrm>
          <a:prstGeom prst="rect">
            <a:avLst/>
          </a:prstGeom>
        </p:spPr>
        <p:txBody>
          <a:bodyPr/>
          <a:lstStyle/>
          <a:p>
            <a:pPr/>
            <a:r>
              <a:t>Enter your text here</a:t>
            </a:r>
          </a:p>
        </p:txBody>
      </p:sp>
      <p:sp>
        <p:nvSpPr>
          <p:cNvPr id="50" name="Text Placeholder 5"/>
          <p:cNvSpPr/>
          <p:nvPr>
            <p:ph type="body" sz="quarter" idx="25" hasCustomPrompt="1"/>
          </p:nvPr>
        </p:nvSpPr>
        <p:spPr>
          <a:xfrm>
            <a:off x="7241978" y="3071680"/>
            <a:ext cx="12950032"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(header)  MATERIALS &amp; METHODS</a:t>
            </a:r>
          </a:p>
        </p:txBody>
      </p:sp>
      <p:sp>
        <p:nvSpPr>
          <p:cNvPr id="51" name="Text Placeholder 3"/>
          <p:cNvSpPr/>
          <p:nvPr>
            <p:ph type="body" sz="quarter" idx="26" hasCustomPrompt="1"/>
          </p:nvPr>
        </p:nvSpPr>
        <p:spPr>
          <a:xfrm>
            <a:off x="7241978" y="12724489"/>
            <a:ext cx="12950032" cy="448462"/>
          </a:xfrm>
          <a:prstGeom prst="rect">
            <a:avLst/>
          </a:prstGeom>
        </p:spPr>
        <p:txBody>
          <a:bodyPr/>
          <a:lstStyle/>
          <a:p>
            <a:pPr/>
            <a:r>
              <a:t>Enter your text here</a:t>
            </a:r>
          </a:p>
        </p:txBody>
      </p:sp>
      <p:sp>
        <p:nvSpPr>
          <p:cNvPr id="52" name="Text Placeholder 5"/>
          <p:cNvSpPr/>
          <p:nvPr>
            <p:ph type="body" sz="quarter" idx="27" hasCustomPrompt="1"/>
          </p:nvPr>
        </p:nvSpPr>
        <p:spPr>
          <a:xfrm>
            <a:off x="7241977" y="12293600"/>
            <a:ext cx="12950032"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(click to add)  RESULTS</a:t>
            </a:r>
          </a:p>
        </p:txBody>
      </p:sp>
      <p:sp>
        <p:nvSpPr>
          <p:cNvPr id="53" name="Text Placeholder 5"/>
          <p:cNvSpPr/>
          <p:nvPr>
            <p:ph type="body" sz="quarter" idx="28" hasCustomPrompt="1"/>
          </p:nvPr>
        </p:nvSpPr>
        <p:spPr>
          <a:xfrm>
            <a:off x="20574412" y="3071680"/>
            <a:ext cx="6279387"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(click to add)  CONCLUSIONS</a:t>
            </a:r>
          </a:p>
        </p:txBody>
      </p:sp>
      <p:sp>
        <p:nvSpPr>
          <p:cNvPr id="54" name="Text Placeholder 3"/>
          <p:cNvSpPr/>
          <p:nvPr>
            <p:ph type="body" sz="quarter" idx="29" hasCustomPrompt="1"/>
          </p:nvPr>
        </p:nvSpPr>
        <p:spPr>
          <a:xfrm>
            <a:off x="20574412" y="3502569"/>
            <a:ext cx="6279387" cy="448462"/>
          </a:xfrm>
          <a:prstGeom prst="rect">
            <a:avLst/>
          </a:prstGeom>
        </p:spPr>
        <p:txBody>
          <a:bodyPr/>
          <a:lstStyle/>
          <a:p>
            <a:pPr/>
            <a:r>
              <a:t>Enter your text here</a:t>
            </a:r>
          </a:p>
        </p:txBody>
      </p:sp>
      <p:sp>
        <p:nvSpPr>
          <p:cNvPr id="55" name="Text Placeholder 5"/>
          <p:cNvSpPr/>
          <p:nvPr>
            <p:ph type="body" sz="quarter" idx="30" hasCustomPrompt="1"/>
          </p:nvPr>
        </p:nvSpPr>
        <p:spPr>
          <a:xfrm>
            <a:off x="20574412" y="8325763"/>
            <a:ext cx="6279387"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(click to add)  REFERENCES</a:t>
            </a:r>
          </a:p>
        </p:txBody>
      </p:sp>
      <p:sp>
        <p:nvSpPr>
          <p:cNvPr id="56" name="Text Placeholder 3"/>
          <p:cNvSpPr/>
          <p:nvPr>
            <p:ph type="body" sz="quarter" idx="31" hasCustomPrompt="1"/>
          </p:nvPr>
        </p:nvSpPr>
        <p:spPr>
          <a:xfrm>
            <a:off x="20574412" y="8756650"/>
            <a:ext cx="6282532" cy="448462"/>
          </a:xfrm>
          <a:prstGeom prst="rect">
            <a:avLst/>
          </a:prstGeom>
        </p:spPr>
        <p:txBody>
          <a:bodyPr/>
          <a:lstStyle/>
          <a:p>
            <a:pPr/>
            <a:r>
              <a:t>Enter your text here</a:t>
            </a:r>
          </a:p>
        </p:txBody>
      </p:sp>
      <p:sp>
        <p:nvSpPr>
          <p:cNvPr id="57" name="Text Placeholder 5"/>
          <p:cNvSpPr/>
          <p:nvPr>
            <p:ph type="body" sz="quarter" idx="32" hasCustomPrompt="1"/>
          </p:nvPr>
        </p:nvSpPr>
        <p:spPr>
          <a:xfrm>
            <a:off x="20574412" y="14979650"/>
            <a:ext cx="6279387" cy="428685"/>
          </a:xfrm>
          <a:prstGeom prst="rect">
            <a:avLst/>
          </a:prstGeom>
        </p:spPr>
        <p:txBody>
          <a:bodyPr lIns="52248" tIns="52248" rIns="52248" bIns="52248" anchor="ctr"/>
          <a:lstStyle>
            <a:lvl1pPr marL="940479" indent="-940479" algn="ctr">
              <a:spcBef>
                <a:spcPts val="500"/>
              </a:spcBef>
              <a:defRPr b="1" sz="2100" u="sng">
                <a:solidFill>
                  <a:srgbClr val="21455A"/>
                </a:solidFill>
              </a:defRPr>
            </a:lvl1pPr>
          </a:lstStyle>
          <a:p>
            <a:pPr/>
            <a:r>
              <a:t>(click to add)  ACKNOWLEDGEMENTS  or  CONTACT</a:t>
            </a:r>
          </a:p>
        </p:txBody>
      </p:sp>
      <p:sp>
        <p:nvSpPr>
          <p:cNvPr id="58" name="Text Placeholder 3"/>
          <p:cNvSpPr/>
          <p:nvPr>
            <p:ph type="body" sz="quarter" idx="33" hasCustomPrompt="1"/>
          </p:nvPr>
        </p:nvSpPr>
        <p:spPr>
          <a:xfrm>
            <a:off x="20574412" y="15410538"/>
            <a:ext cx="6282532" cy="448462"/>
          </a:xfrm>
          <a:prstGeom prst="rect">
            <a:avLst/>
          </a:prstGeom>
        </p:spPr>
        <p:txBody>
          <a:bodyPr/>
          <a:lstStyle/>
          <a:p>
            <a:pPr/>
            <a:r>
              <a:t>Enter your text here</a:t>
            </a:r>
          </a:p>
        </p:txBody>
      </p:sp>
      <p:sp>
        <p:nvSpPr>
          <p:cNvPr id="59" name="Text Placeholder 76"/>
          <p:cNvSpPr/>
          <p:nvPr>
            <p:ph type="body" sz="quarter" idx="34" hasCustomPrompt="1"/>
          </p:nvPr>
        </p:nvSpPr>
        <p:spPr>
          <a:xfrm>
            <a:off x="3662361" y="1124134"/>
            <a:ext cx="20107278" cy="598231"/>
          </a:xfrm>
          <a:prstGeom prst="rect">
            <a:avLst/>
          </a:prstGeom>
        </p:spPr>
        <p:txBody>
          <a:bodyPr lIns="45719" tIns="45719" rIns="45719" bIns="45719"/>
          <a:lstStyle>
            <a:lvl1pPr marL="940479" indent="-940479" algn="ctr">
              <a:spcBef>
                <a:spcPts val="900"/>
              </a:spcBef>
              <a:defRPr sz="4000">
                <a:solidFill>
                  <a:srgbClr val="FFFFFF"/>
                </a:solidFill>
              </a:defRPr>
            </a:lvl1pPr>
          </a:lstStyle>
          <a:p>
            <a:pPr/>
            <a:r>
              <a:t>Click here to add authors</a:t>
            </a:r>
          </a:p>
        </p:txBody>
      </p:sp>
      <p:sp>
        <p:nvSpPr>
          <p:cNvPr id="60" name="Text Placeholder 76"/>
          <p:cNvSpPr/>
          <p:nvPr>
            <p:ph type="body" sz="quarter" idx="35" hasCustomPrompt="1"/>
          </p:nvPr>
        </p:nvSpPr>
        <p:spPr>
          <a:xfrm>
            <a:off x="3662361" y="1796505"/>
            <a:ext cx="20107278" cy="634556"/>
          </a:xfrm>
          <a:prstGeom prst="rect">
            <a:avLst/>
          </a:prstGeom>
        </p:spPr>
        <p:txBody>
          <a:bodyPr lIns="45719" tIns="45719" rIns="45719" bIns="45719"/>
          <a:lstStyle>
            <a:lvl1pPr marL="940479" indent="-940479" algn="ctr">
              <a:spcBef>
                <a:spcPts val="700"/>
              </a:spcBef>
              <a:defRPr sz="3200">
                <a:solidFill>
                  <a:srgbClr val="FFFFFF"/>
                </a:solidFill>
              </a:defRPr>
            </a:lvl1pPr>
          </a:lstStyle>
          <a:p>
            <a:pPr/>
            <a:r>
              <a:t>Click here to add affiliations</a:t>
            </a:r>
          </a:p>
        </p:txBody>
      </p:sp>
      <p:sp>
        <p:nvSpPr>
          <p:cNvPr id="61" name="Text Placeholder 76"/>
          <p:cNvSpPr/>
          <p:nvPr>
            <p:ph type="body" sz="quarter" idx="36" hasCustomPrompt="1"/>
          </p:nvPr>
        </p:nvSpPr>
        <p:spPr>
          <a:xfrm>
            <a:off x="3662361" y="253635"/>
            <a:ext cx="20107278" cy="834415"/>
          </a:xfrm>
          <a:prstGeom prst="rect">
            <a:avLst/>
          </a:prstGeom>
        </p:spPr>
        <p:txBody>
          <a:bodyPr lIns="45719" tIns="45719" rIns="45719" bIns="45719"/>
          <a:lstStyle>
            <a:lvl1pPr marL="921669" indent="-921669" algn="ctr" defTabSz="2457784">
              <a:spcBef>
                <a:spcPts val="1400"/>
              </a:spcBef>
              <a:defRPr b="1" sz="5880">
                <a:solidFill>
                  <a:srgbClr val="FFFFFF"/>
                </a:solidFill>
              </a:defRPr>
            </a:lvl1pPr>
          </a:lstStyle>
          <a:p>
            <a:pPr/>
            <a:r>
              <a:t>Click here to add title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Without guides - Standard 4 columns">
    <p:spTree>
      <p:nvGrpSpPr>
        <p:cNvPr id="1" name=""/>
        <p:cNvGrpSpPr/>
        <p:nvPr/>
      </p:nvGrpSpPr>
      <p:grpSpPr>
        <a:xfrm>
          <a:off x="0" y="0"/>
          <a:ext cx="0" cy="0"/>
          <a:chOff x="0" y="0"/>
          <a:chExt cx="0" cy="0"/>
        </a:xfrm>
      </p:grpSpPr>
      <p:sp>
        <p:nvSpPr>
          <p:cNvPr id="69" name="Rectangle 36"/>
          <p:cNvSpPr/>
          <p:nvPr/>
        </p:nvSpPr>
        <p:spPr>
          <a:xfrm>
            <a:off x="1" y="17519071"/>
            <a:ext cx="27432001" cy="1683328"/>
          </a:xfrm>
          <a:prstGeom prst="rect">
            <a:avLst/>
          </a:prstGeom>
          <a:solidFill>
            <a:srgbClr val="21455A"/>
          </a:solidFill>
          <a:ln w="12700">
            <a:miter lim="400000"/>
          </a:ln>
        </p:spPr>
        <p:txBody>
          <a:bodyPr lIns="45719" rIns="45719" anchor="ctr"/>
          <a:lstStyle/>
          <a:p>
            <a:pPr>
              <a:defRPr sz="13900"/>
            </a:pPr>
          </a:p>
        </p:txBody>
      </p:sp>
      <p:sp>
        <p:nvSpPr>
          <p:cNvPr id="70" name="Text Box 14"/>
          <p:cNvSpPr txBox="1"/>
          <p:nvPr/>
        </p:nvSpPr>
        <p:spPr>
          <a:xfrm>
            <a:off x="914287" y="18851230"/>
            <a:ext cx="1519466" cy="233330"/>
          </a:xfrm>
          <a:prstGeom prst="rect">
            <a:avLst/>
          </a:prstGeom>
          <a:ln w="12700">
            <a:miter lim="400000"/>
          </a:ln>
          <a:extLst>
            <a:ext uri="{C572A759-6A51-4108-AA02-DFA0A04FC94B}">
              <ma14:wrappingTextBoxFlag xmlns:ma14="http://schemas.microsoft.com/office/mac/drawingml/2011/main" val="1"/>
            </a:ext>
          </a:extLst>
        </p:spPr>
        <p:txBody>
          <a:bodyPr lIns="26069" tIns="26069" rIns="26069" bIns="26069">
            <a:spAutoFit/>
          </a:bodyPr>
          <a:lstStyle/>
          <a:p>
            <a:pPr>
              <a:lnSpc>
                <a:spcPct val="65000"/>
              </a:lnSpc>
              <a:spcBef>
                <a:spcPts val="200"/>
              </a:spcBef>
              <a:defRPr b="1" sz="400">
                <a:solidFill>
                  <a:srgbClr val="BFBFBF"/>
                </a:solidFill>
                <a:latin typeface="Arial"/>
                <a:ea typeface="Arial"/>
                <a:cs typeface="Arial"/>
                <a:sym typeface="Arial"/>
              </a:defRPr>
            </a:pPr>
            <a:r>
              <a:t>RESEARCH POSTER PRESENTATION DESIGN © 2019</a:t>
            </a:r>
          </a:p>
          <a:p>
            <a:pPr>
              <a:lnSpc>
                <a:spcPct val="65000"/>
              </a:lnSpc>
              <a:spcBef>
                <a:spcPts val="400"/>
              </a:spcBef>
              <a:defRPr b="1" sz="700">
                <a:solidFill>
                  <a:srgbClr val="BFBFBF"/>
                </a:solidFill>
                <a:latin typeface="Arial"/>
                <a:ea typeface="Arial"/>
                <a:cs typeface="Arial"/>
                <a:sym typeface="Arial"/>
              </a:defRPr>
            </a:pPr>
            <a:r>
              <a:t>www.PosterPresentations.com</a:t>
            </a:r>
          </a:p>
        </p:txBody>
      </p:sp>
      <p:sp>
        <p:nvSpPr>
          <p:cNvPr id="71" name="Rectangle 36"/>
          <p:cNvSpPr/>
          <p:nvPr/>
        </p:nvSpPr>
        <p:spPr>
          <a:xfrm>
            <a:off x="-3699" y="-1"/>
            <a:ext cx="27435700" cy="5186924"/>
          </a:xfrm>
          <a:prstGeom prst="rect">
            <a:avLst/>
          </a:prstGeom>
          <a:solidFill>
            <a:srgbClr val="21455A"/>
          </a:solidFill>
          <a:ln w="12700">
            <a:miter lim="400000"/>
          </a:ln>
        </p:spPr>
        <p:txBody>
          <a:bodyPr lIns="45719" rIns="45719" anchor="ctr"/>
          <a:lstStyle/>
          <a:p>
            <a:pPr>
              <a:defRPr sz="13900"/>
            </a:pPr>
          </a:p>
        </p:txBody>
      </p:sp>
      <p:sp>
        <p:nvSpPr>
          <p:cNvPr id="72" name="Rounded Rectangle 5"/>
          <p:cNvSpPr/>
          <p:nvPr/>
        </p:nvSpPr>
        <p:spPr>
          <a:xfrm>
            <a:off x="363908" y="2646946"/>
            <a:ext cx="26700483" cy="16069655"/>
          </a:xfrm>
          <a:prstGeom prst="roundRect">
            <a:avLst>
              <a:gd name="adj" fmla="val 0"/>
            </a:avLst>
          </a:prstGeom>
          <a:solidFill>
            <a:srgbClr val="FFFFFF"/>
          </a:solidFill>
          <a:ln w="19050">
            <a:solidFill>
              <a:srgbClr val="21455A"/>
            </a:solidFill>
          </a:ln>
          <a:effectLst>
            <a:outerShdw sx="100000" sy="100000" kx="0" ky="0" algn="b" rotWithShape="0" blurRad="355600" dist="0" dir="0">
              <a:srgbClr val="000000">
                <a:alpha val="17000"/>
              </a:srgbClr>
            </a:outerShdw>
          </a:effectLst>
        </p:spPr>
        <p:txBody>
          <a:bodyPr lIns="45719" rIns="45719" anchor="ctr"/>
          <a:lstStyle/>
          <a:p>
            <a:pPr algn="ctr">
              <a:defRPr sz="13900">
                <a:solidFill>
                  <a:srgbClr val="FFFFFF"/>
                </a:solidFill>
              </a:defRPr>
            </a:pPr>
          </a:p>
        </p:txBody>
      </p:sp>
      <p:sp>
        <p:nvSpPr>
          <p:cNvPr id="73" name="Body Level One…"/>
          <p:cNvSpPr txBox="1"/>
          <p:nvPr>
            <p:ph type="body" sz="quarter" idx="1" hasCustomPrompt="1"/>
          </p:nvPr>
        </p:nvSpPr>
        <p:spPr>
          <a:xfrm>
            <a:off x="565115" y="3622883"/>
            <a:ext cx="6285509" cy="448462"/>
          </a:xfrm>
          <a:prstGeom prst="rect">
            <a:avLst/>
          </a:prstGeom>
        </p:spPr>
        <p:txBody>
          <a:bodyPr/>
          <a:lstStyle>
            <a:lvl1pPr marL="0" indent="0"/>
          </a:lstStyle>
          <a:p>
            <a:pPr/>
            <a:r>
              <a:t>Type in or paste your text here</a:t>
            </a:r>
          </a:p>
          <a:p>
            <a:pPr lvl="1"/>
            <a:r>
              <a:t/>
            </a:r>
          </a:p>
          <a:p>
            <a:pPr lvl="2"/>
            <a:r>
              <a:t/>
            </a:r>
          </a:p>
          <a:p>
            <a:pPr lvl="3"/>
            <a:r>
              <a:t/>
            </a:r>
          </a:p>
          <a:p>
            <a:pPr lvl="4"/>
            <a:r>
              <a:t/>
            </a:r>
          </a:p>
        </p:txBody>
      </p:sp>
      <p:sp>
        <p:nvSpPr>
          <p:cNvPr id="74" name="Text Placeholder 5"/>
          <p:cNvSpPr/>
          <p:nvPr>
            <p:ph type="body" sz="quarter" idx="21" hasCustomPrompt="1"/>
          </p:nvPr>
        </p:nvSpPr>
        <p:spPr>
          <a:xfrm>
            <a:off x="565115" y="3170995"/>
            <a:ext cx="6280549" cy="413295"/>
          </a:xfrm>
          <a:prstGeom prst="rect">
            <a:avLst/>
          </a:prstGeom>
        </p:spPr>
        <p:txBody>
          <a:bodyPr lIns="52248" tIns="52248" rIns="52248" bIns="52248" anchor="ctr"/>
          <a:lstStyle>
            <a:lvl1pPr marL="940479" indent="-940479" algn="ctr">
              <a:spcBef>
                <a:spcPts val="400"/>
              </a:spcBef>
              <a:defRPr b="1" sz="2000" u="sng">
                <a:solidFill>
                  <a:srgbClr val="21455A"/>
                </a:solidFill>
              </a:defRPr>
            </a:lvl1pPr>
          </a:lstStyle>
          <a:p>
            <a:pPr/>
            <a:r>
              <a:t>(click to edit) INTRODUCTION or ABSTRACT</a:t>
            </a:r>
          </a:p>
        </p:txBody>
      </p:sp>
      <p:sp>
        <p:nvSpPr>
          <p:cNvPr id="75" name="Text Placeholder 5"/>
          <p:cNvSpPr/>
          <p:nvPr>
            <p:ph type="body" sz="quarter" idx="22" hasCustomPrompt="1"/>
          </p:nvPr>
        </p:nvSpPr>
        <p:spPr>
          <a:xfrm>
            <a:off x="565115" y="8298326"/>
            <a:ext cx="6281541" cy="413295"/>
          </a:xfrm>
          <a:prstGeom prst="rect">
            <a:avLst/>
          </a:prstGeom>
        </p:spPr>
        <p:txBody>
          <a:bodyPr lIns="52248" tIns="52248" rIns="52248" bIns="52248" anchor="ctr"/>
          <a:lstStyle>
            <a:lvl1pPr marL="940479" indent="-940479" algn="ctr">
              <a:spcBef>
                <a:spcPts val="400"/>
              </a:spcBef>
              <a:defRPr b="1" sz="2000" u="sng">
                <a:solidFill>
                  <a:srgbClr val="21455A"/>
                </a:solidFill>
              </a:defRPr>
            </a:lvl1pPr>
          </a:lstStyle>
          <a:p>
            <a:pPr/>
            <a:r>
              <a:t>(click to edit)  OBJECTIVES</a:t>
            </a:r>
          </a:p>
        </p:txBody>
      </p:sp>
      <p:sp>
        <p:nvSpPr>
          <p:cNvPr id="76" name="Text Placeholder 3"/>
          <p:cNvSpPr/>
          <p:nvPr>
            <p:ph type="body" sz="quarter" idx="23" hasCustomPrompt="1"/>
          </p:nvPr>
        </p:nvSpPr>
        <p:spPr>
          <a:xfrm>
            <a:off x="7241978" y="3594189"/>
            <a:ext cx="6280547" cy="448462"/>
          </a:xfrm>
          <a:prstGeom prst="rect">
            <a:avLst/>
          </a:prstGeom>
        </p:spPr>
        <p:txBody>
          <a:bodyPr/>
          <a:lstStyle>
            <a:lvl1pPr marL="0" indent="0"/>
          </a:lstStyle>
          <a:p>
            <a:pPr/>
            <a:r>
              <a:t>Type in or paste your text here</a:t>
            </a:r>
          </a:p>
        </p:txBody>
      </p:sp>
      <p:sp>
        <p:nvSpPr>
          <p:cNvPr id="77" name="Text Placeholder 5"/>
          <p:cNvSpPr/>
          <p:nvPr>
            <p:ph type="body" sz="quarter" idx="24" hasCustomPrompt="1"/>
          </p:nvPr>
        </p:nvSpPr>
        <p:spPr>
          <a:xfrm>
            <a:off x="7232897" y="3170995"/>
            <a:ext cx="6280548" cy="413295"/>
          </a:xfrm>
          <a:prstGeom prst="rect">
            <a:avLst/>
          </a:prstGeom>
        </p:spPr>
        <p:txBody>
          <a:bodyPr lIns="52248" tIns="52248" rIns="52248" bIns="52248" anchor="ctr"/>
          <a:lstStyle>
            <a:lvl1pPr marL="940479" indent="-940479" algn="ctr">
              <a:spcBef>
                <a:spcPts val="400"/>
              </a:spcBef>
              <a:defRPr b="1" sz="2000" u="sng">
                <a:solidFill>
                  <a:srgbClr val="21455A"/>
                </a:solidFill>
              </a:defRPr>
            </a:lvl1pPr>
          </a:lstStyle>
          <a:p>
            <a:pPr/>
            <a:r>
              <a:t>(click to edit)  MATERIALS &amp; METHODS</a:t>
            </a:r>
          </a:p>
        </p:txBody>
      </p:sp>
      <p:sp>
        <p:nvSpPr>
          <p:cNvPr id="78" name="Text Placeholder 3"/>
          <p:cNvSpPr/>
          <p:nvPr>
            <p:ph type="body" sz="quarter" idx="25" hasCustomPrompt="1"/>
          </p:nvPr>
        </p:nvSpPr>
        <p:spPr>
          <a:xfrm>
            <a:off x="13911462" y="3598821"/>
            <a:ext cx="6280547" cy="448462"/>
          </a:xfrm>
          <a:prstGeom prst="rect">
            <a:avLst/>
          </a:prstGeom>
        </p:spPr>
        <p:txBody>
          <a:bodyPr/>
          <a:lstStyle>
            <a:lvl1pPr marL="0" indent="0"/>
          </a:lstStyle>
          <a:p>
            <a:pPr/>
            <a:r>
              <a:t>Type in or paste your text here</a:t>
            </a:r>
          </a:p>
        </p:txBody>
      </p:sp>
      <p:sp>
        <p:nvSpPr>
          <p:cNvPr id="79" name="Text Placeholder 5"/>
          <p:cNvSpPr/>
          <p:nvPr>
            <p:ph type="body" sz="quarter" idx="26" hasCustomPrompt="1"/>
          </p:nvPr>
        </p:nvSpPr>
        <p:spPr>
          <a:xfrm>
            <a:off x="13900678" y="3170995"/>
            <a:ext cx="6286501" cy="413295"/>
          </a:xfrm>
          <a:prstGeom prst="rect">
            <a:avLst/>
          </a:prstGeom>
        </p:spPr>
        <p:txBody>
          <a:bodyPr lIns="52248" tIns="52248" rIns="52248" bIns="52248" anchor="ctr"/>
          <a:lstStyle>
            <a:lvl1pPr marL="940479" indent="-940479" algn="ctr">
              <a:spcBef>
                <a:spcPts val="400"/>
              </a:spcBef>
              <a:defRPr b="1" sz="2000" u="sng">
                <a:solidFill>
                  <a:srgbClr val="21455A"/>
                </a:solidFill>
              </a:defRPr>
            </a:lvl1pPr>
          </a:lstStyle>
          <a:p>
            <a:pPr/>
            <a:r>
              <a:t>(click to edit)  RESULTS</a:t>
            </a:r>
          </a:p>
        </p:txBody>
      </p:sp>
      <p:sp>
        <p:nvSpPr>
          <p:cNvPr id="80" name="Text Placeholder 5"/>
          <p:cNvSpPr/>
          <p:nvPr>
            <p:ph type="body" sz="quarter" idx="27" hasCustomPrompt="1"/>
          </p:nvPr>
        </p:nvSpPr>
        <p:spPr>
          <a:xfrm>
            <a:off x="20574412" y="3170995"/>
            <a:ext cx="6279387" cy="413295"/>
          </a:xfrm>
          <a:prstGeom prst="rect">
            <a:avLst/>
          </a:prstGeom>
        </p:spPr>
        <p:txBody>
          <a:bodyPr lIns="52248" tIns="52248" rIns="52248" bIns="52248" anchor="ctr"/>
          <a:lstStyle>
            <a:lvl1pPr marL="940479" indent="-940479" algn="ctr">
              <a:spcBef>
                <a:spcPts val="400"/>
              </a:spcBef>
              <a:defRPr b="1" sz="2000" u="sng">
                <a:solidFill>
                  <a:srgbClr val="21455A"/>
                </a:solidFill>
              </a:defRPr>
            </a:lvl1pPr>
          </a:lstStyle>
          <a:p>
            <a:pPr/>
            <a:r>
              <a:t>(click to edit)  CONCLUSIONS</a:t>
            </a:r>
          </a:p>
        </p:txBody>
      </p:sp>
      <p:sp>
        <p:nvSpPr>
          <p:cNvPr id="81" name="Text Placeholder 3"/>
          <p:cNvSpPr/>
          <p:nvPr>
            <p:ph type="body" sz="quarter" idx="28" hasCustomPrompt="1"/>
          </p:nvPr>
        </p:nvSpPr>
        <p:spPr>
          <a:xfrm>
            <a:off x="20574412" y="3598821"/>
            <a:ext cx="6279387" cy="448462"/>
          </a:xfrm>
          <a:prstGeom prst="rect">
            <a:avLst/>
          </a:prstGeom>
        </p:spPr>
        <p:txBody>
          <a:bodyPr/>
          <a:lstStyle>
            <a:lvl1pPr marL="0" indent="0"/>
          </a:lstStyle>
          <a:p>
            <a:pPr/>
            <a:r>
              <a:t>Type in or paste your text here</a:t>
            </a:r>
          </a:p>
        </p:txBody>
      </p:sp>
      <p:sp>
        <p:nvSpPr>
          <p:cNvPr id="82" name="Text Placeholder 5"/>
          <p:cNvSpPr/>
          <p:nvPr>
            <p:ph type="body" sz="quarter" idx="29" hasCustomPrompt="1"/>
          </p:nvPr>
        </p:nvSpPr>
        <p:spPr>
          <a:xfrm>
            <a:off x="20574412" y="8333457"/>
            <a:ext cx="6279387" cy="413295"/>
          </a:xfrm>
          <a:prstGeom prst="rect">
            <a:avLst/>
          </a:prstGeom>
        </p:spPr>
        <p:txBody>
          <a:bodyPr lIns="52248" tIns="52248" rIns="52248" bIns="52248" anchor="ctr"/>
          <a:lstStyle>
            <a:lvl1pPr marL="940479" indent="-940479" algn="ctr">
              <a:spcBef>
                <a:spcPts val="400"/>
              </a:spcBef>
              <a:defRPr b="1" sz="2000" u="sng">
                <a:solidFill>
                  <a:srgbClr val="21455A"/>
                </a:solidFill>
              </a:defRPr>
            </a:lvl1pPr>
          </a:lstStyle>
          <a:p>
            <a:pPr/>
            <a:r>
              <a:t>(click to edit)  REFERENCES</a:t>
            </a:r>
          </a:p>
        </p:txBody>
      </p:sp>
      <p:sp>
        <p:nvSpPr>
          <p:cNvPr id="83" name="Text Placeholder 3"/>
          <p:cNvSpPr/>
          <p:nvPr>
            <p:ph type="body" sz="quarter" idx="30" hasCustomPrompt="1"/>
          </p:nvPr>
        </p:nvSpPr>
        <p:spPr>
          <a:xfrm>
            <a:off x="20574412" y="8756650"/>
            <a:ext cx="6282532" cy="448462"/>
          </a:xfrm>
          <a:prstGeom prst="rect">
            <a:avLst/>
          </a:prstGeom>
        </p:spPr>
        <p:txBody>
          <a:bodyPr/>
          <a:lstStyle>
            <a:lvl1pPr marL="0" indent="0"/>
          </a:lstStyle>
          <a:p>
            <a:pPr/>
            <a:r>
              <a:t>Type in or paste your text here</a:t>
            </a:r>
          </a:p>
        </p:txBody>
      </p:sp>
      <p:sp>
        <p:nvSpPr>
          <p:cNvPr id="84" name="Text Placeholder 5"/>
          <p:cNvSpPr/>
          <p:nvPr>
            <p:ph type="body" sz="quarter" idx="31" hasCustomPrompt="1"/>
          </p:nvPr>
        </p:nvSpPr>
        <p:spPr>
          <a:xfrm>
            <a:off x="20574412" y="14987344"/>
            <a:ext cx="6279387" cy="413295"/>
          </a:xfrm>
          <a:prstGeom prst="rect">
            <a:avLst/>
          </a:prstGeom>
        </p:spPr>
        <p:txBody>
          <a:bodyPr lIns="52248" tIns="52248" rIns="52248" bIns="52248" anchor="ctr"/>
          <a:lstStyle>
            <a:lvl1pPr marL="940479" indent="-940479" algn="ctr">
              <a:spcBef>
                <a:spcPts val="400"/>
              </a:spcBef>
              <a:defRPr b="1" sz="2000" u="sng">
                <a:solidFill>
                  <a:srgbClr val="21455A"/>
                </a:solidFill>
              </a:defRPr>
            </a:lvl1pPr>
          </a:lstStyle>
          <a:p>
            <a:pPr/>
            <a:r>
              <a:t>(click to edit)  ACKNOWLEDGEMENTS</a:t>
            </a:r>
          </a:p>
        </p:txBody>
      </p:sp>
      <p:sp>
        <p:nvSpPr>
          <p:cNvPr id="85" name="Text Placeholder 3"/>
          <p:cNvSpPr/>
          <p:nvPr>
            <p:ph type="body" sz="quarter" idx="32" hasCustomPrompt="1"/>
          </p:nvPr>
        </p:nvSpPr>
        <p:spPr>
          <a:xfrm>
            <a:off x="20574412" y="15410538"/>
            <a:ext cx="6282532" cy="448462"/>
          </a:xfrm>
          <a:prstGeom prst="rect">
            <a:avLst/>
          </a:prstGeom>
        </p:spPr>
        <p:txBody>
          <a:bodyPr/>
          <a:lstStyle>
            <a:lvl1pPr marL="0" indent="0"/>
          </a:lstStyle>
          <a:p>
            <a:pPr/>
            <a:r>
              <a:t>Type in or paste your text here</a:t>
            </a:r>
          </a:p>
        </p:txBody>
      </p:sp>
      <p:sp>
        <p:nvSpPr>
          <p:cNvPr id="86" name="Text Placeholder 3"/>
          <p:cNvSpPr/>
          <p:nvPr>
            <p:ph type="body" sz="quarter" idx="33" hasCustomPrompt="1"/>
          </p:nvPr>
        </p:nvSpPr>
        <p:spPr>
          <a:xfrm>
            <a:off x="565115" y="8721738"/>
            <a:ext cx="6285510" cy="448462"/>
          </a:xfrm>
          <a:prstGeom prst="rect">
            <a:avLst/>
          </a:prstGeom>
        </p:spPr>
        <p:txBody>
          <a:bodyPr/>
          <a:lstStyle>
            <a:lvl1pPr marL="0" indent="0"/>
          </a:lstStyle>
          <a:p>
            <a:pPr/>
            <a:r>
              <a:t>Type in or paste your text here</a:t>
            </a:r>
          </a:p>
        </p:txBody>
      </p:sp>
      <p:sp>
        <p:nvSpPr>
          <p:cNvPr id="87" name="Text Placeholder 76"/>
          <p:cNvSpPr/>
          <p:nvPr>
            <p:ph type="body" sz="quarter" idx="34" hasCustomPrompt="1"/>
          </p:nvPr>
        </p:nvSpPr>
        <p:spPr>
          <a:xfrm>
            <a:off x="3662361" y="1124134"/>
            <a:ext cx="20107278" cy="598231"/>
          </a:xfrm>
          <a:prstGeom prst="rect">
            <a:avLst/>
          </a:prstGeom>
        </p:spPr>
        <p:txBody>
          <a:bodyPr lIns="45719" tIns="45719" rIns="45719" bIns="45719"/>
          <a:lstStyle>
            <a:lvl1pPr marL="940479" indent="-940479" algn="ctr">
              <a:spcBef>
                <a:spcPts val="900"/>
              </a:spcBef>
              <a:defRPr sz="4000">
                <a:solidFill>
                  <a:srgbClr val="FFFFFF"/>
                </a:solidFill>
              </a:defRPr>
            </a:lvl1pPr>
          </a:lstStyle>
          <a:p>
            <a:pPr/>
            <a:r>
              <a:t>Click here to add authors</a:t>
            </a:r>
          </a:p>
        </p:txBody>
      </p:sp>
      <p:sp>
        <p:nvSpPr>
          <p:cNvPr id="88" name="Text Placeholder 76"/>
          <p:cNvSpPr/>
          <p:nvPr>
            <p:ph type="body" sz="quarter" idx="35" hasCustomPrompt="1"/>
          </p:nvPr>
        </p:nvSpPr>
        <p:spPr>
          <a:xfrm>
            <a:off x="3662361" y="1796505"/>
            <a:ext cx="20107278" cy="634556"/>
          </a:xfrm>
          <a:prstGeom prst="rect">
            <a:avLst/>
          </a:prstGeom>
        </p:spPr>
        <p:txBody>
          <a:bodyPr lIns="45719" tIns="45719" rIns="45719" bIns="45719"/>
          <a:lstStyle>
            <a:lvl1pPr marL="940479" indent="-940479" algn="ctr">
              <a:spcBef>
                <a:spcPts val="700"/>
              </a:spcBef>
              <a:defRPr sz="3200">
                <a:solidFill>
                  <a:srgbClr val="FFFFFF"/>
                </a:solidFill>
              </a:defRPr>
            </a:lvl1pPr>
          </a:lstStyle>
          <a:p>
            <a:pPr/>
            <a:r>
              <a:t>Click here to add affiliations</a:t>
            </a:r>
          </a:p>
        </p:txBody>
      </p:sp>
      <p:sp>
        <p:nvSpPr>
          <p:cNvPr id="89" name="Text Placeholder 76"/>
          <p:cNvSpPr/>
          <p:nvPr>
            <p:ph type="body" sz="quarter" idx="36" hasCustomPrompt="1"/>
          </p:nvPr>
        </p:nvSpPr>
        <p:spPr>
          <a:xfrm>
            <a:off x="3662361" y="253635"/>
            <a:ext cx="20107278" cy="834415"/>
          </a:xfrm>
          <a:prstGeom prst="rect">
            <a:avLst/>
          </a:prstGeom>
        </p:spPr>
        <p:txBody>
          <a:bodyPr lIns="45719" tIns="45719" rIns="45719" bIns="45719"/>
          <a:lstStyle>
            <a:lvl1pPr marL="921669" indent="-921669" algn="ctr" defTabSz="2457784">
              <a:spcBef>
                <a:spcPts val="1400"/>
              </a:spcBef>
              <a:defRPr b="1" sz="5880">
                <a:solidFill>
                  <a:srgbClr val="FFFFFF"/>
                </a:solidFill>
              </a:defRPr>
            </a:lvl1pPr>
          </a:lstStyle>
          <a:p>
            <a:pPr/>
            <a:r>
              <a:t>Click here to add title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6"/>
        </a:solidFill>
      </p:bgPr>
    </p:bg>
    <p:spTree>
      <p:nvGrpSpPr>
        <p:cNvPr id="1" name=""/>
        <p:cNvGrpSpPr/>
        <p:nvPr/>
      </p:nvGrpSpPr>
      <p:grpSpPr>
        <a:xfrm>
          <a:off x="0" y="0"/>
          <a:ext cx="0" cy="0"/>
          <a:chOff x="0" y="0"/>
          <a:chExt cx="0" cy="0"/>
        </a:xfrm>
      </p:grpSpPr>
      <p:sp>
        <p:nvSpPr>
          <p:cNvPr id="2" name="Rectangle 36"/>
          <p:cNvSpPr/>
          <p:nvPr/>
        </p:nvSpPr>
        <p:spPr>
          <a:xfrm>
            <a:off x="1" y="17519071"/>
            <a:ext cx="27432001" cy="1683328"/>
          </a:xfrm>
          <a:prstGeom prst="rect">
            <a:avLst/>
          </a:prstGeom>
          <a:solidFill>
            <a:srgbClr val="21455A"/>
          </a:solidFill>
          <a:ln w="12700">
            <a:miter lim="400000"/>
          </a:ln>
        </p:spPr>
        <p:txBody>
          <a:bodyPr lIns="45719" rIns="45719" anchor="ctr"/>
          <a:lstStyle/>
          <a:p>
            <a:pPr>
              <a:defRPr sz="13900"/>
            </a:pPr>
          </a:p>
        </p:txBody>
      </p:sp>
      <p:sp>
        <p:nvSpPr>
          <p:cNvPr id="3" name="Text Box 14"/>
          <p:cNvSpPr txBox="1"/>
          <p:nvPr/>
        </p:nvSpPr>
        <p:spPr>
          <a:xfrm>
            <a:off x="914287" y="18851230"/>
            <a:ext cx="1519466" cy="233330"/>
          </a:xfrm>
          <a:prstGeom prst="rect">
            <a:avLst/>
          </a:prstGeom>
          <a:ln w="12700">
            <a:miter lim="400000"/>
          </a:ln>
          <a:extLst>
            <a:ext uri="{C572A759-6A51-4108-AA02-DFA0A04FC94B}">
              <ma14:wrappingTextBoxFlag xmlns:ma14="http://schemas.microsoft.com/office/mac/drawingml/2011/main" val="1"/>
            </a:ext>
          </a:extLst>
        </p:spPr>
        <p:txBody>
          <a:bodyPr lIns="26069" tIns="26069" rIns="26069" bIns="26069">
            <a:spAutoFit/>
          </a:bodyPr>
          <a:lstStyle/>
          <a:p>
            <a:pPr>
              <a:lnSpc>
                <a:spcPct val="65000"/>
              </a:lnSpc>
              <a:spcBef>
                <a:spcPts val="200"/>
              </a:spcBef>
              <a:defRPr b="1" sz="400">
                <a:solidFill>
                  <a:srgbClr val="BFBFBF"/>
                </a:solidFill>
                <a:latin typeface="Arial"/>
                <a:ea typeface="Arial"/>
                <a:cs typeface="Arial"/>
                <a:sym typeface="Arial"/>
              </a:defRPr>
            </a:pPr>
            <a:r>
              <a:t>RESEARCH POSTER PRESENTATION DESIGN © 2019</a:t>
            </a:r>
          </a:p>
          <a:p>
            <a:pPr>
              <a:lnSpc>
                <a:spcPct val="65000"/>
              </a:lnSpc>
              <a:spcBef>
                <a:spcPts val="400"/>
              </a:spcBef>
              <a:defRPr b="1" sz="700">
                <a:solidFill>
                  <a:srgbClr val="BFBFBF"/>
                </a:solidFill>
                <a:latin typeface="Arial"/>
                <a:ea typeface="Arial"/>
                <a:cs typeface="Arial"/>
                <a:sym typeface="Arial"/>
              </a:defRPr>
            </a:pPr>
            <a:r>
              <a:t>www.PosterPresentations.com</a:t>
            </a:r>
          </a:p>
        </p:txBody>
      </p:sp>
      <p:graphicFrame>
        <p:nvGraphicFramePr>
          <p:cNvPr id="4" name="Table 2"/>
          <p:cNvGraphicFramePr/>
          <p:nvPr/>
        </p:nvGraphicFramePr>
        <p:xfrm>
          <a:off x="-6404644" y="0"/>
          <a:ext cx="6099844" cy="1920240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615564"/>
                <a:gridCol w="3484280"/>
              </a:tblGrid>
              <a:tr h="831971">
                <a:tc gridSpan="2">
                  <a:txBody>
                    <a:bodyPr/>
                    <a:lstStyle/>
                    <a:p>
                      <a:pPr algn="ctr" defTabSz="4388899">
                        <a:defRPr b="0" spc="600" sz="2000">
                          <a:solidFill>
                            <a:srgbClr val="1F3A4E"/>
                          </a:solidFill>
                          <a:latin typeface="Arial Black"/>
                          <a:ea typeface="Arial Black"/>
                          <a:cs typeface="Arial Black"/>
                          <a:sym typeface="Arial Black"/>
                        </a:defRPr>
                      </a:pPr>
                      <a:r>
                        <a:t>QUICK START GUIDE</a:t>
                      </a:r>
                      <a:br/>
                      <a:r>
                        <a:rPr b="1" spc="0" sz="1600">
                          <a:solidFill>
                            <a:srgbClr val="FF0000"/>
                          </a:solidFill>
                          <a:latin typeface="Trebuchet MS"/>
                          <a:ea typeface="Trebuchet MS"/>
                          <a:cs typeface="Trebuchet MS"/>
                          <a:sym typeface="Trebuchet MS"/>
                        </a:rPr>
                        <a:t>(THIS SIDEBAR WILL NOT PRINT)</a:t>
                      </a:r>
                    </a:p>
                  </a:txBody>
                  <a:tcPr marL="137160" marR="137160" marT="137160" marB="137160" anchor="t" anchorCtr="0" horzOverflow="overflow">
                    <a:solidFill>
                      <a:srgbClr val="FFC000"/>
                    </a:solidFill>
                  </a:tcPr>
                </a:tc>
                <a:tc hMerge="1">
                  <a:tcPr/>
                </a:tc>
              </a:tr>
              <a:tr h="2409642">
                <a:tc gridSpan="2">
                  <a:txBody>
                    <a:bodyPr/>
                    <a:lstStyle/>
                    <a:p>
                      <a:pPr algn="l" defTabSz="3765639">
                        <a:defRPr>
                          <a:solidFill>
                            <a:srgbClr val="D9D9D9"/>
                          </a:solidFill>
                          <a:latin typeface="Arial"/>
                          <a:ea typeface="Arial"/>
                          <a:cs typeface="Arial"/>
                          <a:sym typeface="Arial"/>
                        </a:defRPr>
                      </a:pPr>
                      <a:r>
                        <a:t>This PowerPoint template produces a </a:t>
                      </a:r>
                      <a:r>
                        <a:rPr>
                          <a:solidFill>
                            <a:srgbClr val="FFC000"/>
                          </a:solidFill>
                        </a:rPr>
                        <a:t>42x60” </a:t>
                      </a:r>
                      <a:r>
                        <a:t>presentation poster. You can use it to create your research poster by placing your title, subtitle, text, tables, charts and photos. </a:t>
                      </a:r>
                    </a:p>
                    <a:p>
                      <a:pPr algn="l" defTabSz="3765639">
                        <a:defRPr>
                          <a:solidFill>
                            <a:srgbClr val="D9D9D9"/>
                          </a:solidFill>
                          <a:latin typeface="Arial"/>
                          <a:ea typeface="Arial"/>
                          <a:cs typeface="Arial"/>
                          <a:sym typeface="Arial"/>
                        </a:defRPr>
                      </a:pPr>
                    </a:p>
                    <a:p>
                      <a:pPr algn="l" defTabSz="3765639">
                        <a:defRPr>
                          <a:solidFill>
                            <a:srgbClr val="D9D9D9"/>
                          </a:solidFill>
                          <a:latin typeface="Arial"/>
                          <a:ea typeface="Arial"/>
                          <a:cs typeface="Arial"/>
                          <a:sym typeface="Arial"/>
                        </a:defRPr>
                      </a:pPr>
                      <a:r>
                        <a:t>We provide a series of online tutorials that will guide you through the poster design process and answer your poster production questions. For complete template tutorials, go online to </a:t>
                      </a:r>
                      <a:r>
                        <a:rPr>
                          <a:solidFill>
                            <a:srgbClr val="FFC000"/>
                          </a:solidFill>
                        </a:rPr>
                        <a:t>PosterPresentations.com</a:t>
                      </a:r>
                      <a:r>
                        <a:t> and click on the  </a:t>
                      </a:r>
                      <a:r>
                        <a:rPr>
                          <a:solidFill>
                            <a:srgbClr val="FFC000"/>
                          </a:solidFill>
                        </a:rPr>
                        <a:t>HELP DESK</a:t>
                      </a:r>
                      <a:r>
                        <a:t> tab.</a:t>
                      </a:r>
                    </a:p>
                    <a:p>
                      <a:pPr algn="l" defTabSz="3765639">
                        <a:defRPr>
                          <a:solidFill>
                            <a:srgbClr val="D9D9D9"/>
                          </a:solidFill>
                          <a:latin typeface="Arial"/>
                          <a:ea typeface="Arial"/>
                          <a:cs typeface="Arial"/>
                          <a:sym typeface="Arial"/>
                        </a:defRPr>
                      </a:pPr>
                    </a:p>
                    <a:p>
                      <a:pPr algn="l" defTabSz="3765639">
                        <a:defRPr>
                          <a:solidFill>
                            <a:srgbClr val="D9D9D9"/>
                          </a:solidFill>
                          <a:latin typeface="Arial"/>
                          <a:ea typeface="Arial"/>
                          <a:cs typeface="Arial"/>
                          <a:sym typeface="Arial"/>
                        </a:defRPr>
                      </a:pPr>
                      <a:r>
                        <a:t>To print your poster using our same-day professional printing service, go online to </a:t>
                      </a:r>
                      <a:r>
                        <a:rPr>
                          <a:solidFill>
                            <a:srgbClr val="FFC000"/>
                          </a:solidFill>
                        </a:rPr>
                        <a:t>PosterPresentations.com</a:t>
                      </a:r>
                      <a:r>
                        <a:t> and click on "</a:t>
                      </a:r>
                      <a:r>
                        <a:rPr>
                          <a:solidFill>
                            <a:srgbClr val="FFC000"/>
                          </a:solidFill>
                        </a:rPr>
                        <a:t>Order your poster</a:t>
                      </a:r>
                      <a:r>
                        <a:t>".</a:t>
                      </a:r>
                    </a:p>
                  </a:txBody>
                  <a:tcPr marL="137160" marR="137160" marT="137160" marB="137160" anchor="t" anchorCtr="0" horzOverflow="overflow">
                    <a:solidFill>
                      <a:srgbClr val="010101"/>
                    </a:solidFill>
                  </a:tcPr>
                </a:tc>
                <a:tc hMerge="1">
                  <a:tcPr/>
                </a:tc>
              </a:tr>
              <a:tr h="2619176">
                <a:tc>
                  <a:txBody>
                    <a:bodyPr/>
                    <a:lstStyle/>
                    <a:p>
                      <a:pPr algn="ctr">
                        <a:defRPr>
                          <a:solidFill>
                            <a:srgbClr val="1F3A4E"/>
                          </a:solidFill>
                        </a:defRPr>
                      </a:pPr>
                    </a:p>
                    <a:p>
                      <a:pPr algn="ctr">
                        <a:defRPr>
                          <a:solidFill>
                            <a:srgbClr val="1F3A4E"/>
                          </a:solidFill>
                        </a:defRPr>
                      </a:pPr>
                    </a:p>
                    <a:p>
                      <a:pPr algn="ctr">
                        <a:defRPr>
                          <a:solidFill>
                            <a:srgbClr val="FFFFFF"/>
                          </a:solidFill>
                          <a:latin typeface="Arial"/>
                          <a:ea typeface="Arial"/>
                          <a:cs typeface="Arial"/>
                          <a:sym typeface="Arial"/>
                        </a:defRPr>
                      </a:pPr>
                      <a:r>
                        <a:t>This is a template for a</a:t>
                      </a:r>
                    </a:p>
                    <a:p>
                      <a:pPr algn="ctr" defTabSz="1706842">
                        <a:defRPr>
                          <a:solidFill>
                            <a:srgbClr val="FFFFFF"/>
                          </a:solidFill>
                          <a:latin typeface="Arial"/>
                          <a:ea typeface="Arial"/>
                          <a:cs typeface="Arial"/>
                          <a:sym typeface="Arial"/>
                        </a:defRPr>
                      </a:pPr>
                      <a:r>
                        <a:t>presentation poster </a:t>
                      </a:r>
                      <a:br/>
                      <a:r>
                        <a:rPr b="1" sz="2000">
                          <a:solidFill>
                            <a:srgbClr val="FFC000"/>
                          </a:solidFill>
                        </a:rPr>
                        <a:t>42 inches tall</a:t>
                      </a:r>
                      <a:br>
                        <a:rPr b="1" sz="2000">
                          <a:solidFill>
                            <a:srgbClr val="FFC000"/>
                          </a:solidFill>
                        </a:rPr>
                      </a:br>
                      <a:r>
                        <a:rPr b="1" sz="2000">
                          <a:solidFill>
                            <a:srgbClr val="FFC000"/>
                          </a:solidFill>
                        </a:rPr>
                        <a:t>by</a:t>
                      </a:r>
                      <a:br>
                        <a:rPr b="1" sz="2000">
                          <a:solidFill>
                            <a:srgbClr val="FFC000"/>
                          </a:solidFill>
                        </a:rPr>
                      </a:br>
                      <a:r>
                        <a:rPr b="1" sz="2000">
                          <a:solidFill>
                            <a:srgbClr val="FFC000"/>
                          </a:solidFill>
                        </a:rPr>
                        <a:t>60 inches wide</a:t>
                      </a:r>
                      <a:br>
                        <a:rPr b="1" sz="2000">
                          <a:solidFill>
                            <a:srgbClr val="FFC000"/>
                          </a:solidFill>
                        </a:rPr>
                      </a:br>
                    </a:p>
                  </a:txBody>
                  <a:tcPr marL="45720" marR="45720" marT="45720" marB="45720" anchor="t" anchorCtr="0" horzOverflow="overflow">
                    <a:solidFill>
                      <a:srgbClr val="010101"/>
                    </a:solidFill>
                  </a:tcPr>
                </a:tc>
                <a:tc>
                  <a:txBody>
                    <a:bodyPr/>
                    <a:lstStyle/>
                    <a:p>
                      <a:pPr algn="l" defTabSz="4388899">
                        <a:defRPr b="1" sz="1400">
                          <a:solidFill>
                            <a:srgbClr val="FFC000"/>
                          </a:solidFill>
                          <a:latin typeface="Arial"/>
                          <a:ea typeface="Arial"/>
                          <a:cs typeface="Arial"/>
                          <a:sym typeface="Arial"/>
                        </a:defRPr>
                      </a:pPr>
                      <a:r>
                        <a:t>Important: Check the template size</a:t>
                      </a:r>
                      <a:br/>
                      <a:r>
                        <a:rPr b="0" sz="1200">
                          <a:solidFill>
                            <a:srgbClr val="D9D9D9"/>
                          </a:solidFill>
                        </a:rPr>
                        <a:t>Before you start working on your poster and to avoid printing problems check that you have downloaded and that you are using the correct size template for your poster presentation.</a:t>
                      </a:r>
                      <a:br>
                        <a:rPr b="0" sz="1200">
                          <a:solidFill>
                            <a:srgbClr val="D9D9D9"/>
                          </a:solidFill>
                        </a:rPr>
                      </a:br>
                      <a:r>
                        <a:rPr b="0" sz="1200">
                          <a:solidFill>
                            <a:srgbClr val="D9D9D9"/>
                          </a:solidFill>
                        </a:rPr>
                        <a:t>This template can also be printed at the following sizes without distortion and without any additional formatting:</a:t>
                      </a:r>
                      <a:br>
                        <a:rPr b="0" sz="1200">
                          <a:solidFill>
                            <a:srgbClr val="D9D9D9"/>
                          </a:solidFill>
                        </a:rPr>
                      </a:br>
                      <a:r>
                        <a:rPr b="0" sz="1200"/>
                        <a:t>36 tall x 51.42 wide</a:t>
                      </a:r>
                      <a:br>
                        <a:rPr b="0" sz="1200"/>
                      </a:br>
                      <a:r>
                        <a:rPr b="0" sz="1200"/>
                        <a:t>48 tall x 68.57 wide</a:t>
                      </a:r>
                    </a:p>
                  </a:txBody>
                  <a:tcPr marL="137160" marR="137160" marT="137160" marB="137160" anchor="t" anchorCtr="0" horzOverflow="overflow">
                    <a:solidFill>
                      <a:srgbClr val="010101"/>
                    </a:solidFill>
                  </a:tcPr>
                </a:tc>
              </a:tr>
              <a:tr h="2456652">
                <a:tc>
                  <a:txBody>
                    <a:bodyPr/>
                    <a:lstStyle/>
                    <a:p>
                      <a:pPr algn="l">
                        <a:defRPr>
                          <a:solidFill>
                            <a:srgbClr val="1F3A4E"/>
                          </a:solidFill>
                        </a:defRPr>
                      </a:pPr>
                    </a:p>
                  </a:txBody>
                  <a:tcPr marL="45720" marR="45720" marT="45720" marB="45720" anchor="t" anchorCtr="0" horzOverflow="overflow">
                    <a:blipFill rotWithShape="1">
                      <a:blip r:embed="rId2"/>
                      <a:srcRect l="0" t="0" r="0" b="0"/>
                      <a:stretch>
                        <a:fillRect/>
                      </a:stretch>
                    </a:blipFill>
                  </a:tcPr>
                </a:tc>
                <a:tc>
                  <a:txBody>
                    <a:bodyPr/>
                    <a:lstStyle/>
                    <a:p>
                      <a:pPr algn="l">
                        <a:defRPr b="1" sz="1400">
                          <a:solidFill>
                            <a:srgbClr val="FFC000"/>
                          </a:solidFill>
                          <a:latin typeface="Arial"/>
                          <a:ea typeface="Arial"/>
                          <a:cs typeface="Arial"/>
                          <a:sym typeface="Arial"/>
                        </a:defRPr>
                      </a:pPr>
                      <a:r>
                        <a:t>How to </a:t>
                      </a:r>
                      <a:r>
                        <a:rPr sz="2400"/>
                        <a:t>Zoom in </a:t>
                      </a:r>
                      <a:r>
                        <a:t>and </a:t>
                      </a:r>
                      <a:r>
                        <a:rPr sz="1100"/>
                        <a:t>out</a:t>
                      </a:r>
                    </a:p>
                    <a:p>
                      <a:pPr algn="l">
                        <a:defRPr>
                          <a:solidFill>
                            <a:srgbClr val="D9D9D9"/>
                          </a:solidFill>
                          <a:latin typeface="Arial"/>
                          <a:ea typeface="Arial"/>
                          <a:cs typeface="Arial"/>
                          <a:sym typeface="Arial"/>
                        </a:defRPr>
                      </a:pPr>
                      <a:r>
                        <a:t>Use the PowerPoint zoom tool to adjust the screen magnification to view comfortably. PowerPoint provides 2 ways to zoom: </a:t>
                      </a:r>
                      <a:br/>
                      <a:r>
                        <a:rPr>
                          <a:solidFill>
                            <a:srgbClr val="FFC000"/>
                          </a:solidFill>
                        </a:rPr>
                        <a:t>1. </a:t>
                      </a:r>
                      <a:r>
                        <a:t>On the top menu bar click on the VIEW tab and then click on ZOOM. Choose the zoom percentage that works best for you. </a:t>
                      </a:r>
                      <a:br/>
                      <a:r>
                        <a:rPr>
                          <a:solidFill>
                            <a:srgbClr val="FFC000"/>
                          </a:solidFill>
                        </a:rPr>
                        <a:t>2. </a:t>
                      </a:r>
                      <a:r>
                        <a:t>For better zoom flexibility, use the zoom slider at the bottom right of the window.</a:t>
                      </a:r>
                    </a:p>
                  </a:txBody>
                  <a:tcPr marL="137160" marR="137160" marT="137160" marB="137160" anchor="t" anchorCtr="0" horzOverflow="overflow">
                    <a:solidFill>
                      <a:srgbClr val="010101"/>
                    </a:solidFill>
                  </a:tcPr>
                </a:tc>
              </a:tr>
              <a:tr h="1178625">
                <a:tc gridSpan="2">
                  <a:txBody>
                    <a:bodyPr/>
                    <a:lstStyle/>
                    <a:p>
                      <a:pPr algn="l" defTabSz="4388899">
                        <a:defRPr b="1" sz="1400">
                          <a:solidFill>
                            <a:srgbClr val="FFC000"/>
                          </a:solidFill>
                          <a:latin typeface="Arial"/>
                          <a:ea typeface="Arial"/>
                          <a:cs typeface="Arial"/>
                          <a:sym typeface="Arial"/>
                        </a:defRPr>
                      </a:pPr>
                      <a:r>
                        <a:t>Ruler and Guides</a:t>
                      </a:r>
                      <a:br/>
                      <a:r>
                        <a:rPr b="0" sz="1200">
                          <a:solidFill>
                            <a:srgbClr val="D9D9D9"/>
                          </a:solidFil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45720" marR="45720" marT="45720" marB="45720" anchor="t" anchorCtr="0" horzOverflow="overflow">
                    <a:solidFill>
                      <a:srgbClr val="010101"/>
                    </a:solidFill>
                  </a:tcPr>
                </a:tc>
                <a:tc hMerge="1">
                  <a:tcPr/>
                </a:tc>
              </a:tr>
              <a:tr h="2322585">
                <a:tc>
                  <a:txBody>
                    <a:bodyPr/>
                    <a:lstStyle/>
                    <a:p>
                      <a:pPr algn="l">
                        <a:defRPr>
                          <a:solidFill>
                            <a:srgbClr val="1F3A4E"/>
                          </a:solidFill>
                        </a:defRPr>
                      </a:pPr>
                    </a:p>
                  </a:txBody>
                  <a:tcPr marL="45720" marR="45720" marT="45720" marB="45720" anchor="t" anchorCtr="0" horzOverflow="overflow">
                    <a:blipFill rotWithShape="1">
                      <a:blip r:embed="rId3"/>
                      <a:srcRect l="0" t="0" r="0" b="0"/>
                      <a:stretch>
                        <a:fillRect/>
                      </a:stretch>
                    </a:blipFill>
                  </a:tcPr>
                </a:tc>
                <a:tc>
                  <a:txBody>
                    <a:bodyPr/>
                    <a:lstStyle/>
                    <a:p>
                      <a:pPr lvl="1" indent="0" algn="l" defTabSz="114300">
                        <a:defRPr b="1" sz="1400">
                          <a:solidFill>
                            <a:srgbClr val="FFC000"/>
                          </a:solidFill>
                          <a:latin typeface="Arial"/>
                          <a:ea typeface="Arial"/>
                          <a:cs typeface="Arial"/>
                          <a:sym typeface="Arial"/>
                        </a:defRPr>
                      </a:pPr>
                      <a:r>
                        <a:t>Headers and text containers</a:t>
                      </a:r>
                      <a:br/>
                      <a:r>
                        <a:rPr b="0" sz="1200">
                          <a:solidFill>
                            <a:srgbClr val="D9D9D9"/>
                          </a:solidFill>
                        </a:rPr>
                        <a:t>Included in this template are commonly used section headers such as Abstract, Objectives, Methods, Results, etc. </a:t>
                      </a:r>
                      <a:br>
                        <a:rPr b="0" sz="1200">
                          <a:solidFill>
                            <a:srgbClr val="D9D9D9"/>
                          </a:solidFill>
                        </a:rPr>
                      </a:br>
                      <a:r>
                        <a:rPr b="0" sz="1200"/>
                        <a:t>-</a:t>
                      </a:r>
                      <a:r>
                        <a:rPr b="0" sz="1200">
                          <a:solidFill>
                            <a:srgbClr val="FFFFFF"/>
                          </a:solidFill>
                        </a:rPr>
                        <a:t> </a:t>
                      </a:r>
                      <a:r>
                        <a:rPr b="0" sz="1200">
                          <a:solidFill>
                            <a:srgbClr val="D9D9D9"/>
                          </a:solidFill>
                        </a:rPr>
                        <a:t>Click inside a section header to add its text. </a:t>
                      </a:r>
                      <a:br>
                        <a:rPr b="0" sz="1200">
                          <a:solidFill>
                            <a:srgbClr val="D9D9D9"/>
                          </a:solidFill>
                        </a:rPr>
                      </a:br>
                      <a:r>
                        <a:rPr b="0" sz="1200"/>
                        <a:t>-</a:t>
                      </a:r>
                      <a:r>
                        <a:rPr b="0" sz="1200">
                          <a:solidFill>
                            <a:srgbClr val="FFFFFF"/>
                          </a:solidFill>
                        </a:rPr>
                        <a:t> </a:t>
                      </a:r>
                      <a:r>
                        <a:rPr b="0" sz="1200">
                          <a:solidFill>
                            <a:srgbClr val="D9D9D9"/>
                          </a:solidFill>
                        </a:rPr>
                        <a:t>To add another header, click on edge of the section box so that it is outlined. Copy and paste it. </a:t>
                      </a:r>
                      <a:br>
                        <a:rPr b="0" sz="1200">
                          <a:solidFill>
                            <a:srgbClr val="D9D9D9"/>
                          </a:solidFill>
                        </a:rPr>
                      </a:br>
                      <a:r>
                        <a:rPr b="0" sz="1200"/>
                        <a:t>-</a:t>
                      </a:r>
                      <a:r>
                        <a:rPr b="0" sz="1200">
                          <a:solidFill>
                            <a:srgbClr val="FFFFFF"/>
                          </a:solidFill>
                        </a:rPr>
                        <a:t> </a:t>
                      </a:r>
                      <a:r>
                        <a:rPr b="0" sz="1200">
                          <a:solidFill>
                            <a:srgbClr val="D9D9D9"/>
                          </a:solidFill>
                        </a:rPr>
                        <a:t>To increase its size, click on the white circles and expand to the the desired size.</a:t>
                      </a:r>
                    </a:p>
                  </a:txBody>
                  <a:tcPr marL="137160" marR="137160" marT="137160" marB="137160" anchor="t" anchorCtr="0" horzOverflow="overflow">
                    <a:solidFill>
                      <a:srgbClr val="010101"/>
                    </a:solidFill>
                  </a:tcPr>
                </a:tc>
              </a:tr>
              <a:tr h="2015833">
                <a:tc gridSpan="2">
                  <a:txBody>
                    <a:bodyPr/>
                    <a:lstStyle/>
                    <a:p>
                      <a:pPr algn="l">
                        <a:defRPr b="1" sz="1400">
                          <a:solidFill>
                            <a:srgbClr val="FFC000"/>
                          </a:solidFill>
                          <a:latin typeface="Arial"/>
                          <a:ea typeface="Arial"/>
                          <a:cs typeface="Arial"/>
                          <a:sym typeface="Arial"/>
                        </a:defRPr>
                      </a:pPr>
                      <a:r>
                        <a:t>Adding content to the poster</a:t>
                      </a:r>
                    </a:p>
                    <a:p>
                      <a:pPr algn="l">
                        <a:defRPr>
                          <a:solidFill>
                            <a:srgbClr val="D9D9D9"/>
                          </a:solidFill>
                          <a:latin typeface="Arial"/>
                          <a:ea typeface="Arial"/>
                          <a:cs typeface="Arial"/>
                          <a:sym typeface="Arial"/>
                        </a:defRPr>
                      </a:pPr>
                      <a: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lgn="l">
                        <a:buSzPct val="100000"/>
                        <a:buChar char="-"/>
                        <a:defRPr>
                          <a:solidFill>
                            <a:srgbClr val="D9D9D9"/>
                          </a:solidFill>
                          <a:latin typeface="Arial"/>
                          <a:ea typeface="Arial"/>
                          <a:cs typeface="Arial"/>
                          <a:sym typeface="Arial"/>
                        </a:defRPr>
                      </a:pPr>
                      <a:r>
                        <a:t>If you run out of room, try to reduce the size of your fonts and/or the size of your graphics. If there is a lot of empty space try to increase your font sizes and the size of your graphics. The font used for references can be smaller.</a:t>
                      </a:r>
                    </a:p>
                  </a:txBody>
                  <a:tcPr marL="45720" marR="45720" marT="45720" marB="45720" anchor="t" anchorCtr="0" horzOverflow="overflow">
                    <a:solidFill>
                      <a:srgbClr val="010101"/>
                    </a:solidFill>
                  </a:tcPr>
                </a:tc>
                <a:tc hMerge="1">
                  <a:tcPr/>
                </a:tc>
              </a:tr>
              <a:tr h="1361971">
                <a:tc gridSpan="2">
                  <a:txBody>
                    <a:bodyPr/>
                    <a:lstStyle/>
                    <a:p>
                      <a:pPr algn="l" defTabSz="1518341">
                        <a:defRPr b="1" sz="1400">
                          <a:solidFill>
                            <a:srgbClr val="FFC000"/>
                          </a:solidFill>
                          <a:latin typeface="Arial"/>
                          <a:ea typeface="Arial"/>
                          <a:cs typeface="Arial"/>
                          <a:sym typeface="Arial"/>
                        </a:defRPr>
                      </a:pPr>
                      <a:r>
                        <a:t>Photos</a:t>
                      </a:r>
                    </a:p>
                    <a:p>
                      <a:pPr algn="l" defTabSz="977900">
                        <a:defRPr>
                          <a:solidFill>
                            <a:srgbClr val="D9D9D9"/>
                          </a:solidFill>
                          <a:latin typeface="Arial"/>
                          <a:ea typeface="Arial"/>
                          <a:cs typeface="Arial"/>
                          <a:sym typeface="Arial"/>
                        </a:defRPr>
                      </a:pPr>
                      <a: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37160" marR="137160" marT="137160" marB="137160" anchor="t" anchorCtr="0" horzOverflow="overflow">
                    <a:solidFill>
                      <a:srgbClr val="010101"/>
                    </a:solidFill>
                  </a:tcPr>
                </a:tc>
                <a:tc hMerge="1">
                  <a:tcPr/>
                </a:tc>
              </a:tr>
              <a:tr h="1313576">
                <a:tc gridSpan="2">
                  <a:txBody>
                    <a:bodyPr/>
                    <a:lstStyle/>
                    <a:p>
                      <a:pPr algn="l">
                        <a:defRPr>
                          <a:solidFill>
                            <a:srgbClr val="FFFFFF"/>
                          </a:solidFill>
                          <a:latin typeface="Arial"/>
                          <a:ea typeface="Arial"/>
                          <a:cs typeface="Arial"/>
                          <a:sym typeface="Arial"/>
                        </a:defRPr>
                      </a:pPr>
                    </a:p>
                  </a:txBody>
                  <a:tcPr marL="137160" marR="137160" marT="137160" marB="137160" anchor="t" anchorCtr="0" horzOverflow="overflow">
                    <a:blipFill rotWithShape="1">
                      <a:blip r:embed="rId4"/>
                      <a:srcRect l="0" t="0" r="0" b="0"/>
                      <a:stretch>
                        <a:fillRect/>
                      </a:stretch>
                    </a:blipFill>
                  </a:tcPr>
                </a:tc>
                <a:tc hMerge="1">
                  <a:tcPr/>
                </a:tc>
              </a:tr>
              <a:tr h="866635">
                <a:tc gridSpan="2">
                  <a:txBody>
                    <a:bodyPr/>
                    <a:lstStyle/>
                    <a:p>
                      <a:pPr algn="l" defTabSz="1518341">
                        <a:defRPr b="1" sz="1400">
                          <a:solidFill>
                            <a:srgbClr val="FFC000"/>
                          </a:solidFill>
                          <a:latin typeface="Arial"/>
                          <a:ea typeface="Arial"/>
                          <a:cs typeface="Arial"/>
                          <a:sym typeface="Arial"/>
                        </a:defRPr>
                      </a:pPr>
                      <a:r>
                        <a:t>Quality check your graphics</a:t>
                      </a:r>
                    </a:p>
                    <a:p>
                      <a:pPr algn="l" defTabSz="1518341">
                        <a:defRPr>
                          <a:solidFill>
                            <a:srgbClr val="D9D9D9"/>
                          </a:solidFill>
                          <a:latin typeface="Arial"/>
                          <a:ea typeface="Arial"/>
                          <a:cs typeface="Arial"/>
                          <a:sym typeface="Arial"/>
                        </a:defRPr>
                      </a:pPr>
                      <a:r>
                        <a:t>Zoom in and look at your images at 100%-200% magnification. If they look clear, they will print well. </a:t>
                      </a:r>
                    </a:p>
                  </a:txBody>
                  <a:tcPr marL="137160" marR="137160" marT="137160" marB="137160" anchor="t" anchorCtr="0" horzOverflow="overflow">
                    <a:solidFill>
                      <a:srgbClr val="010101"/>
                    </a:solidFill>
                  </a:tcPr>
                </a:tc>
                <a:tc hMerge="1">
                  <a:tcPr/>
                </a:tc>
              </a:tr>
              <a:tr h="1825735">
                <a:tc gridSpan="2">
                  <a:txBody>
                    <a:bodyPr/>
                    <a:lstStyle/>
                    <a:p>
                      <a:pPr algn="l" defTabSz="1518341">
                        <a:defRPr>
                          <a:solidFill>
                            <a:srgbClr val="FFFFFF"/>
                          </a:solidFill>
                          <a:latin typeface="Arial"/>
                          <a:ea typeface="Arial"/>
                          <a:cs typeface="Arial"/>
                          <a:sym typeface="Arial"/>
                        </a:defRPr>
                      </a:pPr>
                    </a:p>
                  </a:txBody>
                  <a:tcPr marL="137160" marR="137160" marT="137160" marB="137160" anchor="t" anchorCtr="0" horzOverflow="overflow">
                    <a:blipFill rotWithShape="1">
                      <a:blip r:embed="rId5"/>
                      <a:srcRect l="0" t="0" r="0" b="0"/>
                      <a:stretch>
                        <a:fillRect/>
                      </a:stretch>
                    </a:blipFill>
                  </a:tcPr>
                </a:tc>
                <a:tc hMerge="1">
                  <a:tcPr/>
                </a:tc>
              </a:tr>
            </a:tbl>
          </a:graphicData>
        </a:graphic>
      </p:graphicFrame>
      <p:graphicFrame>
        <p:nvGraphicFramePr>
          <p:cNvPr id="5" name="Table 3"/>
          <p:cNvGraphicFramePr/>
          <p:nvPr/>
        </p:nvGraphicFramePr>
        <p:xfrm>
          <a:off x="27918590" y="0"/>
          <a:ext cx="6102471" cy="1920239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057900"/>
                <a:gridCol w="3044570"/>
              </a:tblGrid>
              <a:tr h="987837">
                <a:tc gridSpan="2">
                  <a:txBody>
                    <a:bodyPr/>
                    <a:lstStyle/>
                    <a:p>
                      <a:pPr algn="ctr" defTabSz="4388899">
                        <a:defRPr b="0" spc="600" sz="2000">
                          <a:solidFill>
                            <a:srgbClr val="1F3A4E"/>
                          </a:solidFill>
                          <a:latin typeface="Arial Black"/>
                          <a:ea typeface="Arial Black"/>
                          <a:cs typeface="Arial Black"/>
                          <a:sym typeface="Arial Black"/>
                        </a:defRPr>
                      </a:pPr>
                      <a:r>
                        <a:t>QUICK START GUIDE</a:t>
                      </a:r>
                      <a:br/>
                      <a:r>
                        <a:rPr b="1" spc="0" sz="1600">
                          <a:solidFill>
                            <a:srgbClr val="FF0000"/>
                          </a:solidFill>
                          <a:latin typeface="Trebuchet MS"/>
                          <a:ea typeface="Trebuchet MS"/>
                          <a:cs typeface="Trebuchet MS"/>
                          <a:sym typeface="Trebuchet MS"/>
                        </a:rPr>
                        <a:t>(THIS SIDEBAR WILL NOT PRINT)</a:t>
                      </a:r>
                    </a:p>
                  </a:txBody>
                  <a:tcPr marL="137160" marR="137160" marT="137160" marB="137160" anchor="t" anchorCtr="0" horzOverflow="overflow">
                    <a:solidFill>
                      <a:srgbClr val="FFC000"/>
                    </a:solidFill>
                  </a:tcPr>
                </a:tc>
                <a:tc hMerge="1">
                  <a:tcPr/>
                </a:tc>
              </a:tr>
              <a:tr h="3128756">
                <a:tc gridSpan="2">
                  <a:txBody>
                    <a:bodyPr/>
                    <a:lstStyle/>
                    <a:p>
                      <a:pPr algn="l">
                        <a:defRPr b="1" sz="1400">
                          <a:solidFill>
                            <a:srgbClr val="FFC000"/>
                          </a:solidFill>
                          <a:latin typeface="Arial"/>
                          <a:ea typeface="Arial"/>
                          <a:cs typeface="Arial"/>
                          <a:sym typeface="Arial"/>
                        </a:defRPr>
                      </a:pPr>
                      <a:r>
                        <a:t>How to change the template colors</a:t>
                      </a:r>
                    </a:p>
                    <a:p>
                      <a:pPr algn="l" defTabSz="114300">
                        <a:defRPr>
                          <a:solidFill>
                            <a:srgbClr val="D9D9D9"/>
                          </a:solidFill>
                          <a:latin typeface="Arial"/>
                          <a:ea typeface="Arial"/>
                          <a:cs typeface="Arial"/>
                          <a:sym typeface="Arial"/>
                        </a:defRPr>
                      </a:pPr>
                      <a:r>
                        <a:t>You can change the overall template color theme by clicking on the COLORS dropdown menu under the DESIGN tab. You can see a tutorial here: </a:t>
                      </a:r>
                      <a:r>
                        <a:rPr u="sng">
                          <a:solidFill>
                            <a:srgbClr val="F59E00"/>
                          </a:solidFill>
                          <a:uFill>
                            <a:solidFill>
                              <a:srgbClr val="F59E00"/>
                            </a:solidFill>
                          </a:uFill>
                          <a:latin typeface="+mn-lt"/>
                          <a:ea typeface="+mn-ea"/>
                          <a:cs typeface="+mn-cs"/>
                          <a:sym typeface="Calibri"/>
                          <a:hlinkClick r:id="rId6" invalidUrl="" action="" tgtFrame="" tooltip="" history="1" highlightClick="0" endSnd="0"/>
                        </a:rPr>
                        <a:t>https://www.posterpresentations.com/how-to-change-the-research-poster-template-colors.html</a:t>
                      </a:r>
                      <a:endParaRPr>
                        <a:solidFill>
                          <a:srgbClr val="FFC000"/>
                        </a:solidFill>
                      </a:endParaRPr>
                    </a:p>
                    <a:p>
                      <a:pPr algn="l" defTabSz="114300">
                        <a:defRPr>
                          <a:solidFill>
                            <a:srgbClr val="D9D9D9"/>
                          </a:solidFill>
                          <a:latin typeface="Arial"/>
                          <a:ea typeface="Arial"/>
                          <a:cs typeface="Arial"/>
                          <a:sym typeface="Arial"/>
                        </a:defRPr>
                      </a:pPr>
                    </a:p>
                    <a:p>
                      <a:pPr algn="l" defTabSz="114300">
                        <a:defRPr>
                          <a:solidFill>
                            <a:srgbClr val="D9D9D9"/>
                          </a:solidFill>
                          <a:latin typeface="Arial"/>
                          <a:ea typeface="Arial"/>
                          <a:cs typeface="Arial"/>
                          <a:sym typeface="Arial"/>
                        </a:defRPr>
                      </a:pPr>
                      <a:r>
                        <a:t>You can also manually change the color of individual elements by going to VIEW &gt; SLIDE MASTER. On the left side of your screen select the background master where you can change the template background, column sizes, etc. </a:t>
                      </a:r>
                    </a:p>
                    <a:p>
                      <a:pPr algn="l" defTabSz="114300">
                        <a:defRPr>
                          <a:solidFill>
                            <a:srgbClr val="D9D9D9"/>
                          </a:solidFill>
                          <a:latin typeface="Arial"/>
                          <a:ea typeface="Arial"/>
                          <a:cs typeface="Arial"/>
                          <a:sym typeface="Arial"/>
                        </a:defRPr>
                      </a:pPr>
                    </a:p>
                    <a:p>
                      <a:pPr algn="l" defTabSz="114300">
                        <a:defRPr>
                          <a:solidFill>
                            <a:srgbClr val="D9D9D9"/>
                          </a:solidFill>
                          <a:latin typeface="Arial"/>
                          <a:ea typeface="Arial"/>
                          <a:cs typeface="Arial"/>
                          <a:sym typeface="Arial"/>
                        </a:defRPr>
                      </a:pPr>
                      <a:r>
                        <a:t>After you finish working on the SLIDE MASTER, it is important that you go to VIEW &gt; NORMAL to continue working on your poster. </a:t>
                      </a:r>
                    </a:p>
                  </a:txBody>
                  <a:tcPr marL="137160" marR="137160" marT="137160" marB="137160" anchor="t" anchorCtr="0" horzOverflow="overflow">
                    <a:solidFill>
                      <a:srgbClr val="000000"/>
                    </a:solidFill>
                  </a:tcPr>
                </a:tc>
                <a:tc hMerge="1">
                  <a:tcPr/>
                </a:tc>
              </a:tr>
              <a:tr h="2062769">
                <a:tc gridSpan="2">
                  <a:txBody>
                    <a:bodyPr/>
                    <a:lstStyle/>
                    <a:p>
                      <a:pPr algn="l">
                        <a:defRPr b="1" sz="1400">
                          <a:solidFill>
                            <a:srgbClr val="FFC000"/>
                          </a:solidFill>
                          <a:latin typeface="Arial"/>
                          <a:ea typeface="Arial"/>
                          <a:cs typeface="Arial"/>
                          <a:sym typeface="Arial"/>
                        </a:defRPr>
                      </a:pPr>
                      <a:r>
                        <a:t>How to change the column layout configuration</a:t>
                      </a:r>
                    </a:p>
                    <a:p>
                      <a:pPr algn="l">
                        <a:defRPr>
                          <a:solidFill>
                            <a:srgbClr val="D9D9D9"/>
                          </a:solidFill>
                          <a:latin typeface="Arial"/>
                          <a:ea typeface="Arial"/>
                          <a:cs typeface="Arial"/>
                          <a:sym typeface="Arial"/>
                        </a:defRPr>
                      </a:pPr>
                      <a:r>
                        <a:t>You can manually change the configuration on the columns by going to VIEW &gt; SLIDE MASTER. You can delete columns, resize them or modify them as needed for your layout. </a:t>
                      </a:r>
                    </a:p>
                    <a:p>
                      <a:pPr algn="l" defTabSz="3765365">
                        <a:defRPr>
                          <a:solidFill>
                            <a:srgbClr val="D9D9D9"/>
                          </a:solidFill>
                          <a:latin typeface="Arial"/>
                          <a:ea typeface="Arial"/>
                          <a:cs typeface="Arial"/>
                          <a:sym typeface="Arial"/>
                        </a:defRPr>
                      </a:pPr>
                      <a:r>
                        <a:t>You can see a tutorial here: </a:t>
                      </a:r>
                      <a:r>
                        <a:rPr u="sng">
                          <a:solidFill>
                            <a:srgbClr val="FFC000"/>
                          </a:solidFill>
                        </a:rPr>
                        <a:t>https://www.posterpresentations.com/how-to-change-the-column-configuration.html</a:t>
                      </a:r>
                    </a:p>
                  </a:txBody>
                  <a:tcPr marL="137160" marR="137160" marT="137160" marB="137160" anchor="t" anchorCtr="0" horzOverflow="overflow">
                    <a:solidFill>
                      <a:srgbClr val="000000"/>
                    </a:solidFill>
                  </a:tcPr>
                </a:tc>
                <a:tc hMerge="1">
                  <a:tcPr/>
                </a:tc>
              </a:tr>
              <a:tr h="2911650">
                <a:tc>
                  <a:txBody>
                    <a:bodyPr/>
                    <a:lstStyle/>
                    <a:p>
                      <a:pPr algn="l" defTabSz="1518341">
                        <a:defRPr>
                          <a:solidFill>
                            <a:srgbClr val="D9D9D9"/>
                          </a:solidFill>
                          <a:latin typeface="Arial"/>
                          <a:ea typeface="Arial"/>
                          <a:cs typeface="Arial"/>
                          <a:sym typeface="Arial"/>
                        </a:defRPr>
                      </a:pPr>
                    </a:p>
                  </a:txBody>
                  <a:tcPr marL="137160" marR="137160" marT="137160" marB="137160" anchor="t" anchorCtr="0" horzOverflow="overflow">
                    <a:blipFill rotWithShape="1">
                      <a:blip r:embed="rId7"/>
                      <a:srcRect l="0" t="0" r="0" b="0"/>
                      <a:stretch>
                        <a:fillRect/>
                      </a:stretch>
                    </a:blipFill>
                  </a:tcPr>
                </a:tc>
                <a:tc rowSpan="2">
                  <a:txBody>
                    <a:bodyPr/>
                    <a:lstStyle/>
                    <a:p>
                      <a:pPr algn="l" defTabSz="1518341">
                        <a:defRPr b="1" sz="1400">
                          <a:solidFill>
                            <a:srgbClr val="FFC000"/>
                          </a:solidFill>
                          <a:latin typeface="Arial"/>
                          <a:ea typeface="Arial"/>
                          <a:cs typeface="Arial"/>
                          <a:sym typeface="Arial"/>
                        </a:defRPr>
                      </a:pPr>
                      <a:r>
                        <a:t>How to hide the QUICK START GUIDE bars from the sides of the template</a:t>
                      </a:r>
                    </a:p>
                    <a:p>
                      <a:pPr algn="l" defTabSz="114300">
                        <a:defRPr>
                          <a:solidFill>
                            <a:srgbClr val="D9D9D9"/>
                          </a:solidFill>
                          <a:latin typeface="Arial"/>
                          <a:ea typeface="Arial"/>
                          <a:cs typeface="Arial"/>
                          <a:sym typeface="Arial"/>
                        </a:defRPr>
                      </a:pPr>
                      <a:r>
                        <a:t>The Quick Start Guides </a:t>
                      </a:r>
                      <a:r>
                        <a:rPr u="sng"/>
                        <a:t>are outside the template’s printable area</a:t>
                      </a:r>
                      <a:r>
                        <a:t> and they will not be on the printed poster. </a:t>
                      </a:r>
                    </a:p>
                    <a:p>
                      <a:pPr algn="l" defTabSz="114300">
                        <a:defRPr>
                          <a:solidFill>
                            <a:srgbClr val="D9D9D9"/>
                          </a:solidFill>
                          <a:latin typeface="Arial"/>
                          <a:ea typeface="Arial"/>
                          <a:cs typeface="Arial"/>
                          <a:sym typeface="Arial"/>
                        </a:defRPr>
                      </a:pPr>
                    </a:p>
                    <a:p>
                      <a:pPr algn="l" defTabSz="114300">
                        <a:defRPr>
                          <a:solidFill>
                            <a:srgbClr val="D9D9D9"/>
                          </a:solidFill>
                          <a:latin typeface="Arial"/>
                          <a:ea typeface="Arial"/>
                          <a:cs typeface="Arial"/>
                          <a:sym typeface="Arial"/>
                        </a:defRPr>
                      </a:pPr>
                      <a:r>
                        <a:t>If you create a PDF file from your template, the guides will not be included.</a:t>
                      </a:r>
                    </a:p>
                    <a:p>
                      <a:pPr algn="l" defTabSz="114300">
                        <a:defRPr>
                          <a:solidFill>
                            <a:srgbClr val="D9D9D9"/>
                          </a:solidFill>
                          <a:latin typeface="Arial"/>
                          <a:ea typeface="Arial"/>
                          <a:cs typeface="Arial"/>
                          <a:sym typeface="Arial"/>
                        </a:defRPr>
                      </a:pPr>
                    </a:p>
                    <a:p>
                      <a:pPr algn="l" defTabSz="114300">
                        <a:defRPr>
                          <a:solidFill>
                            <a:srgbClr val="D9D9D9"/>
                          </a:solidFill>
                          <a:latin typeface="Arial"/>
                          <a:ea typeface="Arial"/>
                          <a:cs typeface="Arial"/>
                          <a:sym typeface="Arial"/>
                        </a:defRPr>
                      </a:pPr>
                      <a:r>
                        <a:t>To hide the guides click on the </a:t>
                      </a:r>
                      <a:r>
                        <a:rPr b="1"/>
                        <a:t>Home</a:t>
                      </a:r>
                      <a:r>
                        <a:t> tab (top of the screen) and then click on the </a:t>
                      </a:r>
                      <a:r>
                        <a:rPr b="1"/>
                        <a:t>Layout</a:t>
                      </a:r>
                      <a:r>
                        <a:t> button below to see the available layouts. Choose the </a:t>
                      </a:r>
                      <a:r>
                        <a:rPr b="1"/>
                        <a:t>Without Guides </a:t>
                      </a:r>
                      <a:r>
                        <a:t>layout.</a:t>
                      </a:r>
                    </a:p>
                  </a:txBody>
                  <a:tcPr marL="137160" marR="137160" marT="137160" marB="137160" anchor="t" anchorCtr="0" horzOverflow="overflow">
                    <a:solidFill>
                      <a:srgbClr val="010101"/>
                    </a:solidFill>
                  </a:tcPr>
                </a:tc>
              </a:tr>
              <a:tr h="1624430">
                <a:tc>
                  <a:txBody>
                    <a:bodyPr/>
                    <a:lstStyle/>
                    <a:p>
                      <a:pPr algn="l" defTabSz="1518341">
                        <a:defRPr>
                          <a:solidFill>
                            <a:srgbClr val="D9D9D9"/>
                          </a:solidFill>
                          <a:latin typeface="Arial"/>
                          <a:ea typeface="Arial"/>
                          <a:cs typeface="Arial"/>
                          <a:sym typeface="Arial"/>
                        </a:defRPr>
                      </a:pPr>
                    </a:p>
                  </a:txBody>
                  <a:tcPr marL="137160" marR="137160" marT="137160" marB="137160" anchor="t" anchorCtr="0" horzOverflow="overflow">
                    <a:solidFill>
                      <a:srgbClr val="010101"/>
                    </a:solidFill>
                  </a:tcPr>
                </a:tc>
                <a:tc vMerge="1">
                  <a:tcPr/>
                </a:tc>
              </a:tr>
              <a:tr h="2140326">
                <a:tc>
                  <a:txBody>
                    <a:bodyPr/>
                    <a:lstStyle/>
                    <a:p>
                      <a:pPr algn="l">
                        <a:defRPr b="1" sz="1400">
                          <a:solidFill>
                            <a:srgbClr val="FFC000"/>
                          </a:solidFill>
                          <a:latin typeface="Arial"/>
                          <a:ea typeface="Arial"/>
                          <a:cs typeface="Arial"/>
                          <a:sym typeface="Arial"/>
                        </a:defRPr>
                      </a:pPr>
                      <a:r>
                        <a:t>How to preview your poster prior to printing</a:t>
                      </a:r>
                    </a:p>
                    <a:p>
                      <a:pPr algn="l">
                        <a:defRPr>
                          <a:solidFill>
                            <a:srgbClr val="D9D9D9"/>
                          </a:solidFill>
                          <a:latin typeface="Arial"/>
                          <a:ea typeface="Arial"/>
                          <a:cs typeface="Arial"/>
                          <a:sym typeface="Arial"/>
                        </a:defRPr>
                      </a:pPr>
                      <a:r>
                        <a:t>You can preview your poster at any time by pressing the </a:t>
                      </a:r>
                      <a:r>
                        <a:rPr>
                          <a:solidFill>
                            <a:srgbClr val="FFC000"/>
                          </a:solidFill>
                        </a:rPr>
                        <a:t>F5 key</a:t>
                      </a:r>
                      <a:r>
                        <a:t> on your keyboard. You will see on the screen what's on your poster and how it should look when printed. Press the </a:t>
                      </a:r>
                      <a:r>
                        <a:rPr>
                          <a:solidFill>
                            <a:srgbClr val="FFC000"/>
                          </a:solidFill>
                        </a:rPr>
                        <a:t>ESC key </a:t>
                      </a:r>
                      <a:r>
                        <a:t>to exit Preview.</a:t>
                      </a:r>
                    </a:p>
                  </a:txBody>
                  <a:tcPr marL="137160" marR="137160" marT="137160" marB="137160" anchor="t" anchorCtr="0" horzOverflow="overflow">
                    <a:solidFill>
                      <a:srgbClr val="010101"/>
                    </a:solidFill>
                  </a:tcPr>
                </a:tc>
                <a:tc>
                  <a:txBody>
                    <a:bodyPr/>
                    <a:lstStyle/>
                    <a:p>
                      <a:pPr algn="ctr">
                        <a:defRPr b="1" sz="6600">
                          <a:solidFill>
                            <a:srgbClr val="D9D9D9"/>
                          </a:solidFill>
                          <a:latin typeface="Arial"/>
                          <a:ea typeface="Arial"/>
                          <a:cs typeface="Arial"/>
                          <a:sym typeface="Arial"/>
                        </a:defRPr>
                      </a:pPr>
                      <a:r>
                        <a:t>F5</a:t>
                      </a:r>
                      <a:r>
                        <a:rPr b="0" sz="1200"/>
                        <a:t> </a:t>
                      </a:r>
                    </a:p>
                  </a:txBody>
                  <a:tcPr marL="137160" marR="137160" marT="137160" marB="137160" anchor="ctr" anchorCtr="0" horzOverflow="overflow">
                    <a:solidFill>
                      <a:srgbClr val="0D0D0D"/>
                    </a:solidFill>
                  </a:tcPr>
                </a:tc>
              </a:tr>
              <a:tr h="3191131">
                <a:tc gridSpan="2">
                  <a:txBody>
                    <a:bodyPr/>
                    <a:lstStyle/>
                    <a:p>
                      <a:pPr algn="l" defTabSz="1518341">
                        <a:defRPr b="1" sz="1400">
                          <a:solidFill>
                            <a:srgbClr val="FFC000"/>
                          </a:solidFill>
                          <a:latin typeface="Arial"/>
                          <a:ea typeface="Arial"/>
                          <a:cs typeface="Arial"/>
                          <a:sym typeface="Arial"/>
                        </a:defRPr>
                      </a:pPr>
                      <a:r>
                        <a:t>How to print your poster</a:t>
                      </a:r>
                    </a:p>
                    <a:p>
                      <a:pPr algn="l" defTabSz="114300">
                        <a:defRPr>
                          <a:solidFill>
                            <a:srgbClr val="D9D9D9"/>
                          </a:solidFill>
                          <a:latin typeface="Arial"/>
                          <a:ea typeface="Arial"/>
                          <a:cs typeface="Arial"/>
                          <a:sym typeface="Arial"/>
                        </a:defRPr>
                      </a:pPr>
                      <a:r>
                        <a:t>When you are ready to have your poster printed go online to </a:t>
                      </a:r>
                      <a:r>
                        <a:rPr>
                          <a:solidFill>
                            <a:srgbClr val="FFC000"/>
                          </a:solidFill>
                        </a:rPr>
                        <a:t>PosterPresentations.com</a:t>
                      </a:r>
                      <a:r>
                        <a:t> and click on the "</a:t>
                      </a:r>
                      <a:r>
                        <a:rPr>
                          <a:solidFill>
                            <a:srgbClr val="FFC000"/>
                          </a:solidFill>
                        </a:rPr>
                        <a:t>Order Your Poster</a:t>
                      </a:r>
                      <a:r>
                        <a:t>" button. You can have your poster printed on professional papers, fabric for easy traveling and a variety of other materials. </a:t>
                      </a:r>
                    </a:p>
                    <a:p>
                      <a:pPr algn="l" defTabSz="114300">
                        <a:defRPr>
                          <a:solidFill>
                            <a:srgbClr val="D9D9D9"/>
                          </a:solidFill>
                          <a:latin typeface="Arial"/>
                          <a:ea typeface="Arial"/>
                          <a:cs typeface="Arial"/>
                          <a:sym typeface="Arial"/>
                        </a:defRPr>
                      </a:pPr>
                      <a: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algn="l" defTabSz="114300">
                        <a:defRPr>
                          <a:solidFill>
                            <a:srgbClr val="D9D9D9"/>
                          </a:solidFill>
                          <a:latin typeface="Arial"/>
                          <a:ea typeface="Arial"/>
                          <a:cs typeface="Arial"/>
                          <a:sym typeface="Arial"/>
                        </a:defRPr>
                      </a:pPr>
                      <a:br/>
                      <a:r>
                        <a:t>Go to </a:t>
                      </a:r>
                      <a:r>
                        <a:rPr>
                          <a:solidFill>
                            <a:srgbClr val="FFC000"/>
                          </a:solidFill>
                        </a:rPr>
                        <a:t>PosterPresentations.com</a:t>
                      </a:r>
                      <a:r>
                        <a:t> for more information.</a:t>
                      </a:r>
                    </a:p>
                  </a:txBody>
                  <a:tcPr marL="137160" marR="137160" marT="137160" marB="137160" anchor="t" anchorCtr="0" horzOverflow="overflow">
                    <a:solidFill>
                      <a:srgbClr val="010101"/>
                    </a:solidFill>
                  </a:tcPr>
                </a:tc>
                <a:tc hMerge="1">
                  <a:tcPr/>
                </a:tc>
              </a:tr>
              <a:tr h="761943">
                <a:tc gridSpan="2">
                  <a:txBody>
                    <a:bodyPr/>
                    <a:lstStyle/>
                    <a:p>
                      <a:pPr algn="l">
                        <a:defRPr>
                          <a:solidFill>
                            <a:srgbClr val="1F3A4E"/>
                          </a:solidFill>
                        </a:defRPr>
                      </a:pPr>
                    </a:p>
                  </a:txBody>
                  <a:tcPr marL="137160" marR="137160" marT="137160" marB="137160" anchor="t" anchorCtr="0" horzOverflow="overflow">
                    <a:blipFill rotWithShape="1">
                      <a:blip r:embed="rId8"/>
                      <a:srcRect l="0" t="0" r="0" b="0"/>
                      <a:stretch>
                        <a:fillRect/>
                      </a:stretch>
                    </a:blipFill>
                  </a:tcPr>
                </a:tc>
                <a:tc hMerge="1">
                  <a:tcPr/>
                </a:tc>
              </a:tr>
              <a:tr h="2393556">
                <a:tc>
                  <a:txBody>
                    <a:bodyPr/>
                    <a:lstStyle/>
                    <a:p>
                      <a:pPr algn="l">
                        <a:lnSpc>
                          <a:spcPts val="2600"/>
                        </a:lnSpc>
                        <a:defRPr sz="1800"/>
                      </a:pPr>
                      <a:r>
                        <a:rPr sz="1100">
                          <a:solidFill>
                            <a:srgbClr val="D9D9D9"/>
                          </a:solidFill>
                          <a:latin typeface="Arial"/>
                          <a:ea typeface="Arial"/>
                          <a:cs typeface="Arial"/>
                          <a:sym typeface="Arial"/>
                        </a:rPr>
                        <a:t>© 2019 PosterPresentations.com 2117 Fourth Street , STE C        
Berkeley CA 94710 USA</a:t>
                      </a:r>
                    </a:p>
                  </a:txBody>
                  <a:tcPr marL="137160" marR="137160" marT="137160" marB="137160" anchor="t" anchorCtr="0" horzOverflow="overflow">
                    <a:solidFill>
                      <a:srgbClr val="010101"/>
                    </a:solidFill>
                  </a:tcPr>
                </a:tc>
                <a:tc>
                  <a:txBody>
                    <a:bodyPr/>
                    <a:lstStyle/>
                    <a:p>
                      <a:pPr algn="l" defTabSz="4388899">
                        <a:defRPr b="1">
                          <a:solidFill>
                            <a:srgbClr val="D0D0D0"/>
                          </a:solidFill>
                          <a:latin typeface="Arial"/>
                          <a:ea typeface="Arial"/>
                          <a:cs typeface="Arial"/>
                          <a:sym typeface="Arial"/>
                        </a:defRPr>
                      </a:pPr>
                      <a:r>
                        <a:t>For complete tutorials visit:</a:t>
                      </a:r>
                    </a:p>
                    <a:p>
                      <a:pPr algn="l" defTabSz="4388899">
                        <a:defRPr b="1" sz="1000">
                          <a:solidFill>
                            <a:srgbClr val="FFC000"/>
                          </a:solidFill>
                          <a:latin typeface="Arial"/>
                          <a:ea typeface="Arial"/>
                          <a:cs typeface="Arial"/>
                          <a:sym typeface="Arial"/>
                        </a:defRPr>
                      </a:pPr>
                      <a:r>
                        <a:t>https://www.posterpresentations.com/helpdesk.html</a:t>
                      </a:r>
                    </a:p>
                  </a:txBody>
                  <a:tcPr marL="137160" marR="137160" marT="137160" marB="137160" anchor="t" anchorCtr="0" horzOverflow="overflow">
                    <a:solidFill>
                      <a:srgbClr val="010101"/>
                    </a:solidFill>
                  </a:tcPr>
                </a:tc>
              </a:tr>
            </a:tbl>
          </a:graphicData>
        </a:graphic>
      </p:graphicFrame>
      <p:sp>
        <p:nvSpPr>
          <p:cNvPr id="6" name="Rectangle 36"/>
          <p:cNvSpPr/>
          <p:nvPr/>
        </p:nvSpPr>
        <p:spPr>
          <a:xfrm>
            <a:off x="-3699" y="-1"/>
            <a:ext cx="27435700" cy="5186924"/>
          </a:xfrm>
          <a:prstGeom prst="rect">
            <a:avLst/>
          </a:prstGeom>
          <a:solidFill>
            <a:srgbClr val="21455A"/>
          </a:solidFill>
          <a:ln w="12700">
            <a:miter lim="400000"/>
          </a:ln>
        </p:spPr>
        <p:txBody>
          <a:bodyPr lIns="45719" rIns="45719" anchor="ctr"/>
          <a:lstStyle/>
          <a:p>
            <a:pPr>
              <a:defRPr sz="13900"/>
            </a:pPr>
          </a:p>
        </p:txBody>
      </p:sp>
      <p:sp>
        <p:nvSpPr>
          <p:cNvPr id="7" name="Rounded Rectangle 6"/>
          <p:cNvSpPr/>
          <p:nvPr/>
        </p:nvSpPr>
        <p:spPr>
          <a:xfrm>
            <a:off x="363908" y="2646946"/>
            <a:ext cx="26700483" cy="16069655"/>
          </a:xfrm>
          <a:prstGeom prst="roundRect">
            <a:avLst>
              <a:gd name="adj" fmla="val 0"/>
            </a:avLst>
          </a:prstGeom>
          <a:solidFill>
            <a:srgbClr val="FFFFFF"/>
          </a:solidFill>
          <a:ln w="19050">
            <a:solidFill>
              <a:srgbClr val="21455A"/>
            </a:solidFill>
          </a:ln>
          <a:effectLst>
            <a:outerShdw sx="100000" sy="100000" kx="0" ky="0" algn="b" rotWithShape="0" blurRad="355600" dist="0" dir="0">
              <a:srgbClr val="000000">
                <a:alpha val="17000"/>
              </a:srgbClr>
            </a:outerShdw>
          </a:effectLst>
        </p:spPr>
        <p:txBody>
          <a:bodyPr lIns="45719" rIns="45719" anchor="ctr"/>
          <a:lstStyle/>
          <a:p>
            <a:pPr algn="ctr">
              <a:defRPr sz="13900">
                <a:solidFill>
                  <a:srgbClr val="FFFFFF"/>
                </a:solidFill>
              </a:defRPr>
            </a:pPr>
          </a:p>
        </p:txBody>
      </p:sp>
      <p:sp>
        <p:nvSpPr>
          <p:cNvPr id="8" name="Body Level One…"/>
          <p:cNvSpPr txBox="1"/>
          <p:nvPr>
            <p:ph type="body" idx="1" hasCustomPrompt="1"/>
          </p:nvPr>
        </p:nvSpPr>
        <p:spPr>
          <a:xfrm>
            <a:off x="565115" y="3502569"/>
            <a:ext cx="6285509" cy="448462"/>
          </a:xfrm>
          <a:prstGeom prst="rect">
            <a:avLst/>
          </a:prstGeom>
          <a:ln w="12700">
            <a:miter lim="400000"/>
          </a:ln>
          <a:extLst>
            <a:ext uri="{C572A759-6A51-4108-AA02-DFA0A04FC94B}">
              <ma14:wrappingTextBoxFlag xmlns:ma14="http://schemas.microsoft.com/office/mac/drawingml/2011/main" val="1"/>
            </a:ext>
          </a:extLst>
        </p:spPr>
        <p:txBody>
          <a:bodyPr lIns="130622" tIns="130622" rIns="130622" bIns="130622">
            <a:normAutofit fontScale="100000" lnSpcReduction="0"/>
          </a:bodyPr>
          <a:lstStyle/>
          <a:p>
            <a:pPr/>
            <a:r>
              <a:t>Enter your text here</a:t>
            </a:r>
          </a:p>
          <a:p>
            <a:pPr lvl="1"/>
            <a:r>
              <a:t/>
            </a:r>
          </a:p>
          <a:p>
            <a:pPr lvl="2"/>
            <a:r>
              <a:t/>
            </a:r>
          </a:p>
          <a:p>
            <a:pPr lvl="3"/>
            <a:r>
              <a:t/>
            </a:r>
          </a:p>
          <a:p>
            <a:pPr lvl="4"/>
            <a:r>
              <a:t/>
            </a:r>
          </a:p>
        </p:txBody>
      </p:sp>
      <p:sp>
        <p:nvSpPr>
          <p:cNvPr id="9" name="Title Text"/>
          <p:cNvSpPr txBox="1"/>
          <p:nvPr>
            <p:ph type="title"/>
          </p:nvPr>
        </p:nvSpPr>
        <p:spPr>
          <a:xfrm>
            <a:off x="1371600" y="768984"/>
            <a:ext cx="24688800" cy="32004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10" name="Slide Number"/>
          <p:cNvSpPr txBox="1"/>
          <p:nvPr>
            <p:ph type="sldNum" sz="quarter" idx="2"/>
          </p:nvPr>
        </p:nvSpPr>
        <p:spPr>
          <a:xfrm>
            <a:off x="13258800" y="17286605"/>
            <a:ext cx="6400800" cy="102235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9"/>
    <p:sldLayoutId id="2147483650" r:id="rId10"/>
    <p:sldLayoutId id="2147483651" r:id="rId11"/>
  </p:sldLayoutIdLst>
  <p:transition xmlns:p14="http://schemas.microsoft.com/office/powerpoint/2010/main" spd="med" advClick="1"/>
  <p:txStyles>
    <p:titleStyle>
      <a:lvl1pPr marL="0" marR="0" indent="0" algn="ctr" defTabSz="2507943" rtl="0" latinLnBrk="0">
        <a:lnSpc>
          <a:spcPct val="100000"/>
        </a:lnSpc>
        <a:spcBef>
          <a:spcPts val="0"/>
        </a:spcBef>
        <a:spcAft>
          <a:spcPts val="0"/>
        </a:spcAft>
        <a:buClrTx/>
        <a:buSzTx/>
        <a:buFontTx/>
        <a:buNone/>
        <a:tabLst/>
        <a:defRPr b="0" baseline="0" cap="none" i="0" spc="0" strike="noStrike" sz="5000" u="none">
          <a:solidFill>
            <a:srgbClr val="FFFFFF"/>
          </a:solidFill>
          <a:uFillTx/>
          <a:latin typeface="Trebuchet MS"/>
          <a:ea typeface="Trebuchet MS"/>
          <a:cs typeface="Trebuchet MS"/>
          <a:sym typeface="Trebuchet MS"/>
        </a:defRPr>
      </a:lvl1pPr>
      <a:lvl2pPr marL="0" marR="0" indent="0" algn="ctr" defTabSz="2507943" rtl="0" latinLnBrk="0">
        <a:lnSpc>
          <a:spcPct val="100000"/>
        </a:lnSpc>
        <a:spcBef>
          <a:spcPts val="0"/>
        </a:spcBef>
        <a:spcAft>
          <a:spcPts val="0"/>
        </a:spcAft>
        <a:buClrTx/>
        <a:buSzTx/>
        <a:buFontTx/>
        <a:buNone/>
        <a:tabLst/>
        <a:defRPr b="0" baseline="0" cap="none" i="0" spc="0" strike="noStrike" sz="5000" u="none">
          <a:solidFill>
            <a:srgbClr val="FFFFFF"/>
          </a:solidFill>
          <a:uFillTx/>
          <a:latin typeface="Trebuchet MS"/>
          <a:ea typeface="Trebuchet MS"/>
          <a:cs typeface="Trebuchet MS"/>
          <a:sym typeface="Trebuchet MS"/>
        </a:defRPr>
      </a:lvl2pPr>
      <a:lvl3pPr marL="0" marR="0" indent="0" algn="ctr" defTabSz="2507943" rtl="0" latinLnBrk="0">
        <a:lnSpc>
          <a:spcPct val="100000"/>
        </a:lnSpc>
        <a:spcBef>
          <a:spcPts val="0"/>
        </a:spcBef>
        <a:spcAft>
          <a:spcPts val="0"/>
        </a:spcAft>
        <a:buClrTx/>
        <a:buSzTx/>
        <a:buFontTx/>
        <a:buNone/>
        <a:tabLst/>
        <a:defRPr b="0" baseline="0" cap="none" i="0" spc="0" strike="noStrike" sz="5000" u="none">
          <a:solidFill>
            <a:srgbClr val="FFFFFF"/>
          </a:solidFill>
          <a:uFillTx/>
          <a:latin typeface="Trebuchet MS"/>
          <a:ea typeface="Trebuchet MS"/>
          <a:cs typeface="Trebuchet MS"/>
          <a:sym typeface="Trebuchet MS"/>
        </a:defRPr>
      </a:lvl3pPr>
      <a:lvl4pPr marL="0" marR="0" indent="0" algn="ctr" defTabSz="2507943" rtl="0" latinLnBrk="0">
        <a:lnSpc>
          <a:spcPct val="100000"/>
        </a:lnSpc>
        <a:spcBef>
          <a:spcPts val="0"/>
        </a:spcBef>
        <a:spcAft>
          <a:spcPts val="0"/>
        </a:spcAft>
        <a:buClrTx/>
        <a:buSzTx/>
        <a:buFontTx/>
        <a:buNone/>
        <a:tabLst/>
        <a:defRPr b="0" baseline="0" cap="none" i="0" spc="0" strike="noStrike" sz="5000" u="none">
          <a:solidFill>
            <a:srgbClr val="FFFFFF"/>
          </a:solidFill>
          <a:uFillTx/>
          <a:latin typeface="Trebuchet MS"/>
          <a:ea typeface="Trebuchet MS"/>
          <a:cs typeface="Trebuchet MS"/>
          <a:sym typeface="Trebuchet MS"/>
        </a:defRPr>
      </a:lvl4pPr>
      <a:lvl5pPr marL="0" marR="0" indent="0" algn="ctr" defTabSz="2507943" rtl="0" latinLnBrk="0">
        <a:lnSpc>
          <a:spcPct val="100000"/>
        </a:lnSpc>
        <a:spcBef>
          <a:spcPts val="0"/>
        </a:spcBef>
        <a:spcAft>
          <a:spcPts val="0"/>
        </a:spcAft>
        <a:buClrTx/>
        <a:buSzTx/>
        <a:buFontTx/>
        <a:buNone/>
        <a:tabLst/>
        <a:defRPr b="0" baseline="0" cap="none" i="0" spc="0" strike="noStrike" sz="5000" u="none">
          <a:solidFill>
            <a:srgbClr val="FFFFFF"/>
          </a:solidFill>
          <a:uFillTx/>
          <a:latin typeface="Trebuchet MS"/>
          <a:ea typeface="Trebuchet MS"/>
          <a:cs typeface="Trebuchet MS"/>
          <a:sym typeface="Trebuchet MS"/>
        </a:defRPr>
      </a:lvl5pPr>
      <a:lvl6pPr marL="0" marR="0" indent="0" algn="ctr" defTabSz="2507943" rtl="0" latinLnBrk="0">
        <a:lnSpc>
          <a:spcPct val="100000"/>
        </a:lnSpc>
        <a:spcBef>
          <a:spcPts val="0"/>
        </a:spcBef>
        <a:spcAft>
          <a:spcPts val="0"/>
        </a:spcAft>
        <a:buClrTx/>
        <a:buSzTx/>
        <a:buFontTx/>
        <a:buNone/>
        <a:tabLst/>
        <a:defRPr b="0" baseline="0" cap="none" i="0" spc="0" strike="noStrike" sz="5000" u="none">
          <a:solidFill>
            <a:srgbClr val="FFFFFF"/>
          </a:solidFill>
          <a:uFillTx/>
          <a:latin typeface="Trebuchet MS"/>
          <a:ea typeface="Trebuchet MS"/>
          <a:cs typeface="Trebuchet MS"/>
          <a:sym typeface="Trebuchet MS"/>
        </a:defRPr>
      </a:lvl6pPr>
      <a:lvl7pPr marL="0" marR="0" indent="0" algn="ctr" defTabSz="2507943" rtl="0" latinLnBrk="0">
        <a:lnSpc>
          <a:spcPct val="100000"/>
        </a:lnSpc>
        <a:spcBef>
          <a:spcPts val="0"/>
        </a:spcBef>
        <a:spcAft>
          <a:spcPts val="0"/>
        </a:spcAft>
        <a:buClrTx/>
        <a:buSzTx/>
        <a:buFontTx/>
        <a:buNone/>
        <a:tabLst/>
        <a:defRPr b="0" baseline="0" cap="none" i="0" spc="0" strike="noStrike" sz="5000" u="none">
          <a:solidFill>
            <a:srgbClr val="FFFFFF"/>
          </a:solidFill>
          <a:uFillTx/>
          <a:latin typeface="Trebuchet MS"/>
          <a:ea typeface="Trebuchet MS"/>
          <a:cs typeface="Trebuchet MS"/>
          <a:sym typeface="Trebuchet MS"/>
        </a:defRPr>
      </a:lvl7pPr>
      <a:lvl8pPr marL="0" marR="0" indent="0" algn="ctr" defTabSz="2507943" rtl="0" latinLnBrk="0">
        <a:lnSpc>
          <a:spcPct val="100000"/>
        </a:lnSpc>
        <a:spcBef>
          <a:spcPts val="0"/>
        </a:spcBef>
        <a:spcAft>
          <a:spcPts val="0"/>
        </a:spcAft>
        <a:buClrTx/>
        <a:buSzTx/>
        <a:buFontTx/>
        <a:buNone/>
        <a:tabLst/>
        <a:defRPr b="0" baseline="0" cap="none" i="0" spc="0" strike="noStrike" sz="5000" u="none">
          <a:solidFill>
            <a:srgbClr val="FFFFFF"/>
          </a:solidFill>
          <a:uFillTx/>
          <a:latin typeface="Trebuchet MS"/>
          <a:ea typeface="Trebuchet MS"/>
          <a:cs typeface="Trebuchet MS"/>
          <a:sym typeface="Trebuchet MS"/>
        </a:defRPr>
      </a:lvl8pPr>
      <a:lvl9pPr marL="0" marR="0" indent="0" algn="ctr" defTabSz="2507943" rtl="0" latinLnBrk="0">
        <a:lnSpc>
          <a:spcPct val="100000"/>
        </a:lnSpc>
        <a:spcBef>
          <a:spcPts val="0"/>
        </a:spcBef>
        <a:spcAft>
          <a:spcPts val="0"/>
        </a:spcAft>
        <a:buClrTx/>
        <a:buSzTx/>
        <a:buFontTx/>
        <a:buNone/>
        <a:tabLst/>
        <a:defRPr b="0" baseline="0" cap="none" i="0" spc="0" strike="noStrike" sz="5000" u="none">
          <a:solidFill>
            <a:srgbClr val="FFFFFF"/>
          </a:solidFill>
          <a:uFillTx/>
          <a:latin typeface="Trebuchet MS"/>
          <a:ea typeface="Trebuchet MS"/>
          <a:cs typeface="Trebuchet MS"/>
          <a:sym typeface="Trebuchet MS"/>
        </a:defRPr>
      </a:lvl9pPr>
    </p:titleStyle>
    <p:bodyStyle>
      <a:lvl1pPr marL="195933" marR="0" indent="-195933" algn="l" defTabSz="2507943" rtl="0" latinLnBrk="0">
        <a:lnSpc>
          <a:spcPct val="100000"/>
        </a:lnSpc>
        <a:spcBef>
          <a:spcPts val="200"/>
        </a:spcBef>
        <a:spcAft>
          <a:spcPts val="0"/>
        </a:spcAft>
        <a:buClrTx/>
        <a:buSzTx/>
        <a:buFontTx/>
        <a:buNone/>
        <a:tabLst/>
        <a:defRPr b="0" baseline="0" cap="none" i="0" spc="0" strike="noStrike" sz="1200" u="none">
          <a:solidFill>
            <a:srgbClr val="000000"/>
          </a:solidFill>
          <a:uFillTx/>
          <a:latin typeface="+mn-lt"/>
          <a:ea typeface="+mn-ea"/>
          <a:cs typeface="+mn-cs"/>
          <a:sym typeface="Calibri"/>
        </a:defRPr>
      </a:lvl1pPr>
      <a:lvl2pPr marL="802392" marR="0" indent="-279904" algn="l" defTabSz="2507943" rtl="0" latinLnBrk="0">
        <a:lnSpc>
          <a:spcPct val="100000"/>
        </a:lnSpc>
        <a:spcBef>
          <a:spcPts val="200"/>
        </a:spcBef>
        <a:spcAft>
          <a:spcPts val="0"/>
        </a:spcAft>
        <a:buClrTx/>
        <a:buSzPct val="100000"/>
        <a:buFontTx/>
        <a:buChar char="–"/>
        <a:tabLst/>
        <a:defRPr b="0" baseline="0" cap="none" i="0" spc="0" strike="noStrike" sz="1200" u="none">
          <a:solidFill>
            <a:srgbClr val="000000"/>
          </a:solidFill>
          <a:uFillTx/>
          <a:latin typeface="+mn-lt"/>
          <a:ea typeface="+mn-ea"/>
          <a:cs typeface="+mn-cs"/>
          <a:sym typeface="Calibri"/>
        </a:defRPr>
      </a:lvl2pPr>
      <a:lvl3pPr marL="1128947" marR="0" indent="-279904" algn="l" defTabSz="2507943" rtl="0" latinLnBrk="0">
        <a:lnSpc>
          <a:spcPct val="100000"/>
        </a:lnSpc>
        <a:spcBef>
          <a:spcPts val="200"/>
        </a:spcBef>
        <a:spcAft>
          <a:spcPts val="0"/>
        </a:spcAft>
        <a:buClrTx/>
        <a:buSzPct val="100000"/>
        <a:buFontTx/>
        <a:buChar char="•"/>
        <a:tabLst/>
        <a:defRPr b="0" baseline="0" cap="none" i="0" spc="0" strike="noStrike" sz="1200" u="none">
          <a:solidFill>
            <a:srgbClr val="000000"/>
          </a:solidFill>
          <a:uFillTx/>
          <a:latin typeface="+mn-lt"/>
          <a:ea typeface="+mn-ea"/>
          <a:cs typeface="+mn-cs"/>
          <a:sym typeface="Calibri"/>
        </a:defRPr>
      </a:lvl3pPr>
      <a:lvl4pPr marL="1483493" marR="0" indent="-307895" algn="l" defTabSz="2507943" rtl="0" latinLnBrk="0">
        <a:lnSpc>
          <a:spcPct val="100000"/>
        </a:lnSpc>
        <a:spcBef>
          <a:spcPts val="200"/>
        </a:spcBef>
        <a:spcAft>
          <a:spcPts val="0"/>
        </a:spcAft>
        <a:buClrTx/>
        <a:buSzPct val="100000"/>
        <a:buFontTx/>
        <a:buChar char="–"/>
        <a:tabLst/>
        <a:defRPr b="0" baseline="0" cap="none" i="0" spc="0" strike="noStrike" sz="1200" u="none">
          <a:solidFill>
            <a:srgbClr val="000000"/>
          </a:solidFill>
          <a:uFillTx/>
          <a:latin typeface="+mn-lt"/>
          <a:ea typeface="+mn-ea"/>
          <a:cs typeface="+mn-cs"/>
          <a:sym typeface="Calibri"/>
        </a:defRPr>
      </a:lvl4pPr>
      <a:lvl5pPr marL="1758732" marR="0" indent="-223923" algn="l" defTabSz="2507943" rtl="0" latinLnBrk="0">
        <a:lnSpc>
          <a:spcPct val="100000"/>
        </a:lnSpc>
        <a:spcBef>
          <a:spcPts val="200"/>
        </a:spcBef>
        <a:spcAft>
          <a:spcPts val="0"/>
        </a:spcAft>
        <a:buClrTx/>
        <a:buSzPct val="100000"/>
        <a:buFontTx/>
        <a:buChar char="»"/>
        <a:tabLst/>
        <a:defRPr b="0" baseline="0" cap="none" i="0" spc="0" strike="noStrike" sz="1200" u="none">
          <a:solidFill>
            <a:srgbClr val="000000"/>
          </a:solidFill>
          <a:uFillTx/>
          <a:latin typeface="+mn-lt"/>
          <a:ea typeface="+mn-ea"/>
          <a:cs typeface="+mn-cs"/>
          <a:sym typeface="Calibri"/>
        </a:defRPr>
      </a:lvl5pPr>
      <a:lvl6pPr marL="6406655" marR="0" indent="-136797" algn="l" defTabSz="2507943" rtl="0" latinLnBrk="0">
        <a:lnSpc>
          <a:spcPct val="100000"/>
        </a:lnSpc>
        <a:spcBef>
          <a:spcPts val="200"/>
        </a:spcBef>
        <a:spcAft>
          <a:spcPts val="0"/>
        </a:spcAft>
        <a:buClrTx/>
        <a:buSzPct val="100000"/>
        <a:buFontTx/>
        <a:buChar char="•"/>
        <a:tabLst/>
        <a:defRPr b="0" baseline="0" cap="none" i="0" spc="0" strike="noStrike" sz="1200" u="none">
          <a:solidFill>
            <a:srgbClr val="000000"/>
          </a:solidFill>
          <a:uFillTx/>
          <a:latin typeface="+mn-lt"/>
          <a:ea typeface="+mn-ea"/>
          <a:cs typeface="+mn-cs"/>
          <a:sym typeface="Calibri"/>
        </a:defRPr>
      </a:lvl6pPr>
      <a:lvl7pPr marL="7660626" marR="0" indent="-136797" algn="l" defTabSz="2507943" rtl="0" latinLnBrk="0">
        <a:lnSpc>
          <a:spcPct val="100000"/>
        </a:lnSpc>
        <a:spcBef>
          <a:spcPts val="200"/>
        </a:spcBef>
        <a:spcAft>
          <a:spcPts val="0"/>
        </a:spcAft>
        <a:buClrTx/>
        <a:buSzPct val="100000"/>
        <a:buFontTx/>
        <a:buChar char="•"/>
        <a:tabLst/>
        <a:defRPr b="0" baseline="0" cap="none" i="0" spc="0" strike="noStrike" sz="1200" u="none">
          <a:solidFill>
            <a:srgbClr val="000000"/>
          </a:solidFill>
          <a:uFillTx/>
          <a:latin typeface="+mn-lt"/>
          <a:ea typeface="+mn-ea"/>
          <a:cs typeface="+mn-cs"/>
          <a:sym typeface="Calibri"/>
        </a:defRPr>
      </a:lvl7pPr>
      <a:lvl8pPr marL="8914598" marR="0" indent="-136797" algn="l" defTabSz="2507943" rtl="0" latinLnBrk="0">
        <a:lnSpc>
          <a:spcPct val="100000"/>
        </a:lnSpc>
        <a:spcBef>
          <a:spcPts val="200"/>
        </a:spcBef>
        <a:spcAft>
          <a:spcPts val="0"/>
        </a:spcAft>
        <a:buClrTx/>
        <a:buSzPct val="100000"/>
        <a:buFontTx/>
        <a:buChar char="•"/>
        <a:tabLst/>
        <a:defRPr b="0" baseline="0" cap="none" i="0" spc="0" strike="noStrike" sz="1200" u="none">
          <a:solidFill>
            <a:srgbClr val="000000"/>
          </a:solidFill>
          <a:uFillTx/>
          <a:latin typeface="+mn-lt"/>
          <a:ea typeface="+mn-ea"/>
          <a:cs typeface="+mn-cs"/>
          <a:sym typeface="Calibri"/>
        </a:defRPr>
      </a:lvl8pPr>
      <a:lvl9pPr marL="10168569" marR="0" indent="-136797" algn="l" defTabSz="2507943" rtl="0" latinLnBrk="0">
        <a:lnSpc>
          <a:spcPct val="100000"/>
        </a:lnSpc>
        <a:spcBef>
          <a:spcPts val="200"/>
        </a:spcBef>
        <a:spcAft>
          <a:spcPts val="0"/>
        </a:spcAft>
        <a:buClrTx/>
        <a:buSzPct val="100000"/>
        <a:buFontTx/>
        <a:buChar char="•"/>
        <a:tabLst/>
        <a:defRPr b="0" baseline="0" cap="none" i="0" spc="0" strike="noStrike" sz="1200" u="none">
          <a:solidFill>
            <a:srgbClr val="000000"/>
          </a:solidFill>
          <a:uFillTx/>
          <a:latin typeface="+mn-lt"/>
          <a:ea typeface="+mn-ea"/>
          <a:cs typeface="+mn-cs"/>
          <a:sym typeface="Calibri"/>
        </a:defRPr>
      </a:lvl9pPr>
    </p:bodyStyle>
    <p:otherStyle>
      <a:lvl1pPr marL="0" marR="0" indent="0" algn="r" defTabSz="250794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1253972" algn="r" defTabSz="250794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2507943" algn="r" defTabSz="250794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3761914" algn="r" defTabSz="250794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5015886" algn="r" defTabSz="250794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6269857" algn="r" defTabSz="250794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7523829" algn="r" defTabSz="250794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8777800" algn="r" defTabSz="250794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10031772" algn="r" defTabSz="250794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nalyse.com/blog/credit-risk-analysis-with-machine-learning" TargetMode="External"/><Relationship Id="rId3" Type="http://schemas.openxmlformats.org/officeDocument/2006/relationships/hyperlink" Target="https://journalofbigdata.springeropen.com/articles/10.1186/s40537-024-00882-0" TargetMode="External"/><Relationship Id="rId4" Type="http://schemas.openxmlformats.org/officeDocument/2006/relationships/hyperlink" Target="https://www.researchgate.net/publication/373108628_Machine_Learning_for_Credit_Risk_Prediction_A_Systematic_Literature_Review" TargetMode="External"/><Relationship Id="rId5" Type="http://schemas.openxmlformats.org/officeDocument/2006/relationships/image" Target="../media/image7.png"/><Relationship Id="rId6"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Text Placeholder 2"/>
          <p:cNvSpPr/>
          <p:nvPr>
            <p:ph type="body" idx="21"/>
          </p:nvPr>
        </p:nvSpPr>
        <p:spPr>
          <a:xfrm>
            <a:off x="568092" y="3364928"/>
            <a:ext cx="6280548" cy="428685"/>
          </a:xfrm>
          <a:prstGeom prst="rect">
            <a:avLst/>
          </a:prstGeom>
          <a:extLst>
            <a:ext uri="{C572A759-6A51-4108-AA02-DFA0A04FC94B}">
              <ma14:wrappingTextBoxFlag xmlns:ma14="http://schemas.microsoft.com/office/mac/drawingml/2011/main" val="1"/>
            </a:ext>
          </a:extLst>
        </p:spPr>
        <p:txBody>
          <a:bodyPr/>
          <a:lstStyle/>
          <a:p>
            <a:pPr/>
            <a:r>
              <a:t>Introduction</a:t>
            </a:r>
          </a:p>
        </p:txBody>
      </p:sp>
      <p:sp>
        <p:nvSpPr>
          <p:cNvPr id="100" name="Text Placeholder 3"/>
          <p:cNvSpPr/>
          <p:nvPr>
            <p:ph type="body" idx="22"/>
          </p:nvPr>
        </p:nvSpPr>
        <p:spPr>
          <a:xfrm>
            <a:off x="564619" y="11633115"/>
            <a:ext cx="6286501" cy="4304317"/>
          </a:xfrm>
          <a:prstGeom prst="rect">
            <a:avLst/>
          </a:prstGeom>
          <a:extLst>
            <a:ext uri="{C572A759-6A51-4108-AA02-DFA0A04FC94B}">
              <ma14:wrappingTextBoxFlag xmlns:ma14="http://schemas.microsoft.com/office/mac/drawingml/2011/main" val="1"/>
            </a:ext>
          </a:extLst>
        </p:spPr>
        <p:txBody>
          <a:bodyPr/>
          <a:lstStyle/>
          <a:p>
            <a:pPr marL="182217" indent="-182217" defTabSz="2332387">
              <a:defRPr sz="1395"/>
            </a:pPr>
            <a:r>
              <a:t>The main objectives of this Project are:</a:t>
            </a:r>
          </a:p>
          <a:p>
            <a:pPr marL="182217" indent="-182217" defTabSz="2332387">
              <a:defRPr sz="1395"/>
            </a:pPr>
          </a:p>
          <a:p>
            <a:pPr marL="182217" indent="-182217" defTabSz="2332387">
              <a:defRPr sz="1395"/>
            </a:pPr>
            <a:r>
              <a:t>1. Build and Compare Models:</a:t>
            </a:r>
          </a:p>
          <a:p>
            <a:pPr marL="0" indent="0" defTabSz="425195">
              <a:spcBef>
                <a:spcPts val="0"/>
              </a:spcBef>
              <a:defRPr sz="1395">
                <a:latin typeface="Times Roman"/>
                <a:ea typeface="Times Roman"/>
                <a:cs typeface="Times Roman"/>
                <a:sym typeface="Times Roman"/>
              </a:defRPr>
            </a:pPr>
            <a:r>
              <a:t>Create models for Random Forest Classifier and Logistic Regression to forecast loan approval.</a:t>
            </a:r>
          </a:p>
          <a:p>
            <a:pPr marL="0" indent="0" defTabSz="425195">
              <a:spcBef>
                <a:spcPts val="0"/>
              </a:spcBef>
              <a:defRPr sz="1395">
                <a:latin typeface="Times Roman"/>
                <a:ea typeface="Times Roman"/>
                <a:cs typeface="Times Roman"/>
                <a:sym typeface="Times Roman"/>
              </a:defRPr>
            </a:pPr>
            <a:r>
              <a:t>Apply supervised machine learning methods to both models.</a:t>
            </a:r>
          </a:p>
          <a:p>
            <a:pPr marL="0" indent="0" defTabSz="425195">
              <a:spcBef>
                <a:spcPts val="0"/>
              </a:spcBef>
              <a:defRPr sz="1395">
                <a:latin typeface="Times Roman"/>
                <a:ea typeface="Times Roman"/>
                <a:cs typeface="Times Roman"/>
                <a:sym typeface="Times Roman"/>
              </a:defRPr>
            </a:pPr>
          </a:p>
          <a:p>
            <a:pPr marL="0" indent="0" defTabSz="425195">
              <a:spcBef>
                <a:spcPts val="0"/>
              </a:spcBef>
              <a:defRPr sz="1395">
                <a:latin typeface="Times Roman"/>
                <a:ea typeface="Times Roman"/>
                <a:cs typeface="Times Roman"/>
                <a:sym typeface="Times Roman"/>
              </a:defRPr>
            </a:pPr>
            <a:r>
              <a:t>2. Evaluate the performance of the model:</a:t>
            </a:r>
          </a:p>
          <a:p>
            <a:pPr marL="0" indent="0" defTabSz="425195">
              <a:spcBef>
                <a:spcPts val="0"/>
              </a:spcBef>
              <a:defRPr sz="1395">
                <a:latin typeface="Times Roman"/>
                <a:ea typeface="Times Roman"/>
                <a:cs typeface="Times Roman"/>
                <a:sym typeface="Times Roman"/>
              </a:defRPr>
            </a:pPr>
            <a:r>
              <a:t>Analyze how well each model classified the various degrees of loan risk.</a:t>
            </a:r>
          </a:p>
          <a:p>
            <a:pPr marL="0" indent="0" defTabSz="425195">
              <a:spcBef>
                <a:spcPts val="0"/>
              </a:spcBef>
              <a:defRPr sz="1395">
                <a:latin typeface="Times Roman"/>
                <a:ea typeface="Times Roman"/>
                <a:cs typeface="Times Roman"/>
                <a:sym typeface="Times Roman"/>
              </a:defRPr>
            </a:pPr>
            <a:r>
              <a:t>To evaluate the efficacy of the model, measure recall, accuracy, precision, and other pertinent parameters.</a:t>
            </a:r>
          </a:p>
          <a:p>
            <a:pPr marL="0" indent="0" defTabSz="425195">
              <a:spcBef>
                <a:spcPts val="0"/>
              </a:spcBef>
              <a:defRPr sz="1395">
                <a:latin typeface="Times Roman"/>
                <a:ea typeface="Times Roman"/>
                <a:cs typeface="Times Roman"/>
                <a:sym typeface="Times Roman"/>
              </a:defRPr>
            </a:pPr>
          </a:p>
          <a:p>
            <a:pPr marL="0" indent="0" defTabSz="425195">
              <a:spcBef>
                <a:spcPts val="0"/>
              </a:spcBef>
              <a:defRPr sz="1395">
                <a:latin typeface="Times Roman"/>
                <a:ea typeface="Times Roman"/>
                <a:cs typeface="Times Roman"/>
                <a:sym typeface="Times Roman"/>
              </a:defRPr>
            </a:pPr>
            <a:r>
              <a:t>3. Providing Accuracy:</a:t>
            </a:r>
          </a:p>
          <a:p>
            <a:pPr marL="0" indent="0" defTabSz="425195">
              <a:spcBef>
                <a:spcPts val="0"/>
              </a:spcBef>
              <a:defRPr sz="1395">
                <a:latin typeface="Times Roman"/>
                <a:ea typeface="Times Roman"/>
                <a:cs typeface="Times Roman"/>
                <a:sym typeface="Times Roman"/>
              </a:defRPr>
            </a:pPr>
            <a:r>
              <a:t>Examine and contrast the usefulness of Random Forest Classifier and Logistic Regression in evaluating credit risk.</a:t>
            </a:r>
          </a:p>
          <a:p>
            <a:pPr marL="0" indent="0" defTabSz="425195">
              <a:spcBef>
                <a:spcPts val="0"/>
              </a:spcBef>
              <a:defRPr sz="1395">
                <a:latin typeface="Times Roman"/>
                <a:ea typeface="Times Roman"/>
                <a:cs typeface="Times Roman"/>
                <a:sym typeface="Times Roman"/>
              </a:defRPr>
            </a:pPr>
            <a:r>
              <a:t>Determine the advantages and disadvantages of each model.</a:t>
            </a:r>
          </a:p>
          <a:p>
            <a:pPr marL="0" indent="0" defTabSz="425195">
              <a:spcBef>
                <a:spcPts val="0"/>
              </a:spcBef>
              <a:defRPr sz="1395">
                <a:latin typeface="Times Roman"/>
                <a:ea typeface="Times Roman"/>
                <a:cs typeface="Times Roman"/>
                <a:sym typeface="Times Roman"/>
              </a:defRPr>
            </a:pPr>
            <a:r>
              <a:t>Provide an analysis of the suitability of various machine learning algorithms for controlling credit risk and forecasting loan acceptance.</a:t>
            </a:r>
          </a:p>
        </p:txBody>
      </p:sp>
      <p:sp>
        <p:nvSpPr>
          <p:cNvPr id="101" name="Text Placeholder 4"/>
          <p:cNvSpPr/>
          <p:nvPr>
            <p:ph type="body" idx="23"/>
          </p:nvPr>
        </p:nvSpPr>
        <p:spPr>
          <a:xfrm>
            <a:off x="567100" y="10961455"/>
            <a:ext cx="6281540" cy="428685"/>
          </a:xfrm>
          <a:prstGeom prst="rect">
            <a:avLst/>
          </a:prstGeom>
          <a:extLst>
            <a:ext uri="{C572A759-6A51-4108-AA02-DFA0A04FC94B}">
              <ma14:wrappingTextBoxFlag xmlns:ma14="http://schemas.microsoft.com/office/mac/drawingml/2011/main" val="1"/>
            </a:ext>
          </a:extLst>
        </p:spPr>
        <p:txBody>
          <a:bodyPr/>
          <a:lstStyle/>
          <a:p>
            <a:pPr/>
            <a:r>
              <a:t>Objectives</a:t>
            </a:r>
          </a:p>
        </p:txBody>
      </p:sp>
      <p:sp>
        <p:nvSpPr>
          <p:cNvPr id="102" name="Text Placeholder 5"/>
          <p:cNvSpPr/>
          <p:nvPr>
            <p:ph type="body" idx="24"/>
          </p:nvPr>
        </p:nvSpPr>
        <p:spPr>
          <a:xfrm>
            <a:off x="7983085" y="4069639"/>
            <a:ext cx="5745460" cy="5420435"/>
          </a:xfrm>
          <a:prstGeom prst="rect">
            <a:avLst/>
          </a:prstGeom>
          <a:extLst>
            <a:ext uri="{C572A759-6A51-4108-AA02-DFA0A04FC94B}">
              <ma14:wrappingTextBoxFlag xmlns:ma14="http://schemas.microsoft.com/office/mac/drawingml/2011/main" val="1"/>
            </a:ext>
          </a:extLst>
        </p:spPr>
        <p:txBody>
          <a:bodyPr/>
          <a:lstStyle/>
          <a:p>
            <a:pPr marL="0" indent="0" defTabSz="306324">
              <a:spcBef>
                <a:spcPts val="0"/>
              </a:spcBef>
              <a:defRPr sz="1139">
                <a:uFill>
                  <a:solidFill>
                    <a:srgbClr val="000000"/>
                  </a:solidFill>
                </a:uFill>
                <a:latin typeface="Times New Roman"/>
                <a:ea typeface="Times New Roman"/>
                <a:cs typeface="Times New Roman"/>
                <a:sym typeface="Times New Roman"/>
              </a:defRPr>
            </a:pPr>
            <a:r>
              <a:t>RANDOM FOREST:</a:t>
            </a:r>
          </a:p>
          <a:p>
            <a:pPr marL="0" indent="0" defTabSz="306324">
              <a:spcBef>
                <a:spcPts val="0"/>
              </a:spcBef>
              <a:defRPr sz="1139">
                <a:uFill>
                  <a:solidFill>
                    <a:srgbClr val="000000"/>
                  </a:solidFill>
                </a:uFill>
                <a:latin typeface="Times New Roman"/>
                <a:ea typeface="Times New Roman"/>
                <a:cs typeface="Times New Roman"/>
                <a:sym typeface="Times New Roman"/>
              </a:defRPr>
            </a:pPr>
          </a:p>
          <a:p>
            <a:pPr marL="0" indent="0" defTabSz="306324">
              <a:spcBef>
                <a:spcPts val="0"/>
              </a:spcBef>
              <a:defRPr sz="1139">
                <a:uFill>
                  <a:solidFill>
                    <a:srgbClr val="000000"/>
                  </a:solidFill>
                </a:uFill>
                <a:latin typeface="Times New Roman"/>
                <a:ea typeface="Times New Roman"/>
                <a:cs typeface="Times New Roman"/>
                <a:sym typeface="Times New Roman"/>
              </a:defRPr>
            </a:pPr>
            <a:r>
              <a:t>Random Forest for credit risk prediction entails creating a collection of decision trees trained on bootstrapped data samples. Each tree forecasts individually and the results are merged by voting or average. Random Forest handles high-dimensional data effectively, provides feature significance insights, and is resistant to overfitting.</a:t>
            </a:r>
          </a:p>
          <a:p>
            <a:pPr marL="0" indent="0" defTabSz="306324">
              <a:spcBef>
                <a:spcPts val="0"/>
              </a:spcBef>
              <a:defRPr sz="1139">
                <a:uFill>
                  <a:solidFill>
                    <a:srgbClr val="000000"/>
                  </a:solidFill>
                </a:uFill>
                <a:latin typeface="Times New Roman"/>
                <a:ea typeface="Times New Roman"/>
                <a:cs typeface="Times New Roman"/>
                <a:sym typeface="Times New Roman"/>
              </a:defRPr>
            </a:pPr>
          </a:p>
          <a:p>
            <a:pPr marL="0" indent="0" defTabSz="306324">
              <a:spcBef>
                <a:spcPts val="0"/>
              </a:spcBef>
              <a:defRPr sz="1139">
                <a:uFill>
                  <a:solidFill>
                    <a:srgbClr val="000000"/>
                  </a:solidFill>
                </a:uFill>
                <a:latin typeface="Times New Roman"/>
                <a:ea typeface="Times New Roman"/>
                <a:cs typeface="Times New Roman"/>
                <a:sym typeface="Times New Roman"/>
              </a:defRPr>
            </a:pPr>
            <a:r>
              <a:t>Adaboost:</a:t>
            </a:r>
          </a:p>
          <a:p>
            <a:pPr marL="0" indent="0" defTabSz="306324">
              <a:spcBef>
                <a:spcPts val="0"/>
              </a:spcBef>
              <a:defRPr sz="1139">
                <a:uFill>
                  <a:solidFill>
                    <a:srgbClr val="000000"/>
                  </a:solidFill>
                </a:uFill>
                <a:latin typeface="Times New Roman"/>
                <a:ea typeface="Times New Roman"/>
                <a:cs typeface="Times New Roman"/>
                <a:sym typeface="Times New Roman"/>
              </a:defRPr>
            </a:pPr>
            <a:r>
              <a:t>Adaboost for credit risk prediction entails iteratively training weak learners on weighted data while prioritising misclassified samples. Predictions from weak learners are aggregated using weighted voting. Adaboost adapts to complicated data patterns, and prioritises features, but may require preprocessing for noisy data. Overall, it is reliable and effective for credit risk assessment.</a:t>
            </a:r>
          </a:p>
          <a:p>
            <a:pPr marL="0" indent="0" defTabSz="306324">
              <a:spcBef>
                <a:spcPts val="0"/>
              </a:spcBef>
              <a:defRPr sz="1139">
                <a:uFill>
                  <a:solidFill>
                    <a:srgbClr val="000000"/>
                  </a:solidFill>
                </a:uFill>
                <a:latin typeface="Times New Roman"/>
                <a:ea typeface="Times New Roman"/>
                <a:cs typeface="Times New Roman"/>
                <a:sym typeface="Times New Roman"/>
              </a:defRPr>
            </a:pPr>
          </a:p>
          <a:p>
            <a:pPr marL="0" indent="0" defTabSz="306324">
              <a:spcBef>
                <a:spcPts val="0"/>
              </a:spcBef>
              <a:defRPr sz="1139">
                <a:uFill>
                  <a:solidFill>
                    <a:srgbClr val="000000"/>
                  </a:solidFill>
                </a:uFill>
                <a:latin typeface="Times New Roman"/>
                <a:ea typeface="Times New Roman"/>
                <a:cs typeface="Times New Roman"/>
                <a:sym typeface="Times New Roman"/>
              </a:defRPr>
            </a:pPr>
            <a:r>
              <a:t>Knn:</a:t>
            </a:r>
          </a:p>
          <a:p>
            <a:pPr marL="0" indent="0" defTabSz="306324">
              <a:spcBef>
                <a:spcPts val="0"/>
              </a:spcBef>
              <a:defRPr sz="1139">
                <a:uFill>
                  <a:solidFill>
                    <a:srgbClr val="000000"/>
                  </a:solidFill>
                </a:uFill>
                <a:latin typeface="Times New Roman"/>
                <a:ea typeface="Times New Roman"/>
                <a:cs typeface="Times New Roman"/>
                <a:sym typeface="Times New Roman"/>
              </a:defRPr>
            </a:pPr>
            <a:r>
              <a:t>"KNN for credit risk prediction computes distances between fresh and historical data and classifies them using the majority vote from k-nearest neighbours. It is simple to use, non-parametric, and makes no assumptions about data distribution. However, it necessitates careful scaling and may be sensitive to high-dimensional data."</a:t>
            </a:r>
          </a:p>
          <a:p>
            <a:pPr marL="0" indent="0" defTabSz="306324">
              <a:spcBef>
                <a:spcPts val="0"/>
              </a:spcBef>
              <a:defRPr sz="1139">
                <a:uFill>
                  <a:solidFill>
                    <a:srgbClr val="000000"/>
                  </a:solidFill>
                </a:uFill>
                <a:latin typeface="Times New Roman"/>
                <a:ea typeface="Times New Roman"/>
                <a:cs typeface="Times New Roman"/>
                <a:sym typeface="Times New Roman"/>
              </a:defRPr>
            </a:pPr>
          </a:p>
          <a:p>
            <a:pPr marL="0" indent="0" defTabSz="306324">
              <a:spcBef>
                <a:spcPts val="0"/>
              </a:spcBef>
              <a:defRPr sz="1139">
                <a:uFill>
                  <a:solidFill>
                    <a:srgbClr val="000000"/>
                  </a:solidFill>
                </a:uFill>
                <a:latin typeface="Times New Roman"/>
                <a:ea typeface="Times New Roman"/>
                <a:cs typeface="Times New Roman"/>
                <a:sym typeface="Times New Roman"/>
              </a:defRPr>
            </a:pPr>
            <a:r>
              <a:t>MLP:</a:t>
            </a:r>
          </a:p>
          <a:p>
            <a:pPr marL="0" indent="0" defTabSz="306324">
              <a:spcBef>
                <a:spcPts val="0"/>
              </a:spcBef>
              <a:defRPr sz="1139">
                <a:uFill>
                  <a:solidFill>
                    <a:srgbClr val="000000"/>
                  </a:solidFill>
                </a:uFill>
                <a:latin typeface="Times New Roman"/>
                <a:ea typeface="Times New Roman"/>
                <a:cs typeface="Times New Roman"/>
                <a:sym typeface="Times New Roman"/>
              </a:defRPr>
            </a:pPr>
            <a:r>
              <a:t>MLP for credit risk prediction entails teaching a neural network with hidden layers to recognise complicated patterns in borrower data. It uses backpropagation to alter weights, learns nonlinear relationships, and necessitates appropriate preprocessing. MLP provides versatility, but it can be vulnerable to hyperparameters and overfitting."</a:t>
            </a:r>
          </a:p>
          <a:p>
            <a:pPr marL="0" indent="0" defTabSz="306324">
              <a:spcBef>
                <a:spcPts val="0"/>
              </a:spcBef>
              <a:defRPr sz="1139">
                <a:uFill>
                  <a:solidFill>
                    <a:srgbClr val="000000"/>
                  </a:solidFill>
                </a:uFill>
                <a:latin typeface="Times New Roman"/>
                <a:ea typeface="Times New Roman"/>
                <a:cs typeface="Times New Roman"/>
                <a:sym typeface="Times New Roman"/>
              </a:defRPr>
            </a:pPr>
          </a:p>
          <a:p>
            <a:pPr marL="0" indent="0" defTabSz="306324">
              <a:spcBef>
                <a:spcPts val="0"/>
              </a:spcBef>
              <a:defRPr sz="1139">
                <a:uFill>
                  <a:solidFill>
                    <a:srgbClr val="000000"/>
                  </a:solidFill>
                </a:uFill>
                <a:latin typeface="Times New Roman"/>
                <a:ea typeface="Times New Roman"/>
                <a:cs typeface="Times New Roman"/>
                <a:sym typeface="Times New Roman"/>
              </a:defRPr>
            </a:pPr>
            <a:r>
              <a:t>Gradient boosting:</a:t>
            </a:r>
          </a:p>
          <a:p>
            <a:pPr marL="0" indent="0" defTabSz="306324">
              <a:spcBef>
                <a:spcPts val="0"/>
              </a:spcBef>
              <a:defRPr sz="1139">
                <a:uFill>
                  <a:solidFill>
                    <a:srgbClr val="000000"/>
                  </a:solidFill>
                </a:uFill>
                <a:latin typeface="Times New Roman"/>
                <a:ea typeface="Times New Roman"/>
                <a:cs typeface="Times New Roman"/>
                <a:sym typeface="Times New Roman"/>
              </a:defRPr>
            </a:pPr>
          </a:p>
          <a:p>
            <a:pPr marL="0" indent="0" defTabSz="306324">
              <a:spcBef>
                <a:spcPts val="0"/>
              </a:spcBef>
              <a:defRPr sz="1139">
                <a:uFill>
                  <a:solidFill>
                    <a:srgbClr val="000000"/>
                  </a:solidFill>
                </a:uFill>
                <a:latin typeface="Times New Roman"/>
                <a:ea typeface="Times New Roman"/>
                <a:cs typeface="Times New Roman"/>
                <a:sym typeface="Times New Roman"/>
              </a:defRPr>
            </a:pPr>
            <a:r>
              <a:t>"Gradient Boosting for credit risk prediction builds an ensemble of weak learners progressively, with each rectifying the mistakes of the preceding one. It responds effectively to complicated data patterns, provides feature significance insights, and necessitates precise hyperparameter adjustment. However, it may be computationally demanding."</a:t>
            </a:r>
          </a:p>
        </p:txBody>
      </p:sp>
      <p:sp>
        <p:nvSpPr>
          <p:cNvPr id="103" name="Text Placeholder 6"/>
          <p:cNvSpPr/>
          <p:nvPr>
            <p:ph type="body" idx="25"/>
          </p:nvPr>
        </p:nvSpPr>
        <p:spPr>
          <a:xfrm>
            <a:off x="4380798" y="3571377"/>
            <a:ext cx="12950033" cy="428685"/>
          </a:xfrm>
          <a:prstGeom prst="rect">
            <a:avLst/>
          </a:prstGeom>
          <a:extLst>
            <a:ext uri="{C572A759-6A51-4108-AA02-DFA0A04FC94B}">
              <ma14:wrappingTextBoxFlag xmlns:ma14="http://schemas.microsoft.com/office/mac/drawingml/2011/main" val="1"/>
            </a:ext>
          </a:extLst>
        </p:spPr>
        <p:txBody>
          <a:bodyPr/>
          <a:lstStyle/>
          <a:p>
            <a:pPr/>
            <a:r>
              <a:t>Methodology</a:t>
            </a:r>
          </a:p>
        </p:txBody>
      </p:sp>
      <p:sp>
        <p:nvSpPr>
          <p:cNvPr id="104" name="Text Placeholder 7"/>
          <p:cNvSpPr/>
          <p:nvPr>
            <p:ph type="body" idx="26"/>
          </p:nvPr>
        </p:nvSpPr>
        <p:spPr>
          <a:xfrm>
            <a:off x="13849894" y="3833654"/>
            <a:ext cx="5438994" cy="5526286"/>
          </a:xfrm>
          <a:prstGeom prst="rect">
            <a:avLst/>
          </a:prstGeom>
          <a:extLst>
            <a:ext uri="{C572A759-6A51-4108-AA02-DFA0A04FC94B}">
              <ma14:wrappingTextBoxFlag xmlns:ma14="http://schemas.microsoft.com/office/mac/drawingml/2011/main" val="1"/>
            </a:ext>
          </a:extLst>
        </p:spPr>
        <p:txBody>
          <a:bodyPr/>
          <a:lstStyle/>
          <a:p>
            <a:pPr marL="0" indent="0" defTabSz="342900">
              <a:spcBef>
                <a:spcPts val="0"/>
              </a:spcBef>
              <a:defRPr sz="1125">
                <a:latin typeface="Times Roman"/>
                <a:ea typeface="Times Roman"/>
                <a:cs typeface="Times Roman"/>
                <a:sym typeface="Times Roman"/>
              </a:defRPr>
            </a:pPr>
            <a:r>
              <a:t>The main findings of this project are:</a:t>
            </a:r>
          </a:p>
          <a:p>
            <a:pPr marL="0" indent="0" defTabSz="342900">
              <a:spcBef>
                <a:spcPts val="0"/>
              </a:spcBef>
              <a:defRPr sz="1125">
                <a:latin typeface="Times Roman"/>
                <a:ea typeface="Times Roman"/>
                <a:cs typeface="Times Roman"/>
                <a:sym typeface="Times Roman"/>
              </a:defRPr>
            </a:pPr>
          </a:p>
          <a:p>
            <a:pPr marL="0" indent="0" defTabSz="342900">
              <a:spcBef>
                <a:spcPts val="0"/>
              </a:spcBef>
              <a:defRPr sz="1125">
                <a:latin typeface="Times Roman"/>
                <a:ea typeface="Times Roman"/>
                <a:cs typeface="Times Roman"/>
                <a:sym typeface="Times Roman"/>
              </a:defRPr>
            </a:pPr>
            <a:r>
              <a:t>1. Analyzing and Comparing Model Scores</a:t>
            </a:r>
          </a:p>
          <a:p>
            <a:pPr marL="0" indent="0" defTabSz="342900">
              <a:spcBef>
                <a:spcPts val="0"/>
              </a:spcBef>
              <a:defRPr sz="1125">
                <a:latin typeface="Times Roman"/>
                <a:ea typeface="Times Roman"/>
                <a:cs typeface="Times Roman"/>
                <a:sym typeface="Times Roman"/>
              </a:defRPr>
            </a:pPr>
          </a:p>
          <a:p>
            <a:pPr marL="0" indent="0" defTabSz="342900">
              <a:spcBef>
                <a:spcPts val="0"/>
              </a:spcBef>
              <a:defRPr sz="1125">
                <a:latin typeface="Times Roman"/>
                <a:ea typeface="Times Roman"/>
                <a:cs typeface="Times Roman"/>
                <a:sym typeface="Times Roman"/>
              </a:defRPr>
            </a:pPr>
            <a:r>
              <a:t>Display a side-by-side comparison of the Random Forest Classifier and Logistic Regression models' scores.</a:t>
            </a:r>
          </a:p>
          <a:p>
            <a:pPr marL="0" indent="0" defTabSz="342900">
              <a:spcBef>
                <a:spcPts val="0"/>
              </a:spcBef>
              <a:defRPr sz="1125">
                <a:latin typeface="Times Roman"/>
                <a:ea typeface="Times Roman"/>
                <a:cs typeface="Times Roman"/>
                <a:sym typeface="Times Roman"/>
              </a:defRPr>
            </a:pPr>
            <a:r>
              <a:t>Show measures like recall, accuracy, precision, F1-score, and ROC AUC to give a thorough analysis of model performance.</a:t>
            </a:r>
          </a:p>
          <a:p>
            <a:pPr marL="0" indent="0" defTabSz="342900">
              <a:spcBef>
                <a:spcPts val="0"/>
              </a:spcBef>
              <a:defRPr sz="1125">
                <a:latin typeface="Times Roman"/>
                <a:ea typeface="Times Roman"/>
                <a:cs typeface="Times Roman"/>
                <a:sym typeface="Times Roman"/>
              </a:defRPr>
            </a:pPr>
          </a:p>
          <a:p>
            <a:pPr marL="0" indent="0" defTabSz="342900">
              <a:spcBef>
                <a:spcPts val="0"/>
              </a:spcBef>
              <a:defRPr sz="1125">
                <a:latin typeface="Times Roman"/>
                <a:ea typeface="Times Roman"/>
                <a:cs typeface="Times Roman"/>
                <a:sym typeface="Times Roman"/>
              </a:defRPr>
            </a:pPr>
            <a:r>
              <a:t>2. Model Performance Metrics Visualization:</a:t>
            </a:r>
          </a:p>
          <a:p>
            <a:pPr marL="0" indent="0" defTabSz="342900">
              <a:spcBef>
                <a:spcPts val="0"/>
              </a:spcBef>
              <a:defRPr sz="1125">
                <a:latin typeface="Times Roman"/>
                <a:ea typeface="Times Roman"/>
                <a:cs typeface="Times Roman"/>
                <a:sym typeface="Times Roman"/>
              </a:defRPr>
            </a:pPr>
          </a:p>
          <a:p>
            <a:pPr marL="0" indent="0" defTabSz="342900">
              <a:spcBef>
                <a:spcPts val="0"/>
              </a:spcBef>
              <a:defRPr sz="1125">
                <a:latin typeface="Times Roman"/>
                <a:ea typeface="Times Roman"/>
                <a:cs typeface="Times Roman"/>
                <a:sym typeface="Times Roman"/>
              </a:defRPr>
            </a:pPr>
            <a:r>
              <a:t>Provide graphical depictions of the performance indicators for both models, such as line graphs or bar charts.</a:t>
            </a:r>
          </a:p>
          <a:p>
            <a:pPr marL="0" indent="0" defTabSz="342900">
              <a:spcBef>
                <a:spcPts val="0"/>
              </a:spcBef>
              <a:defRPr sz="1125">
                <a:latin typeface="Times Roman"/>
                <a:ea typeface="Times Roman"/>
                <a:cs typeface="Times Roman"/>
                <a:sym typeface="Times Roman"/>
              </a:defRPr>
            </a:pPr>
            <a:r>
              <a:t>To highlight the advantages and disadvantages of each model, visualize the accuracy, precision, and recall ratings.</a:t>
            </a:r>
          </a:p>
          <a:p>
            <a:pPr marL="0" indent="0" defTabSz="342900">
              <a:spcBef>
                <a:spcPts val="0"/>
              </a:spcBef>
              <a:defRPr sz="1125">
                <a:latin typeface="Times Roman"/>
                <a:ea typeface="Times Roman"/>
                <a:cs typeface="Times Roman"/>
                <a:sym typeface="Times Roman"/>
              </a:defRPr>
            </a:pPr>
            <a:r>
              <a:t>The trade-off between true positive rate and false positive rate for various categorization criteria may be illustrated using ROC curves.</a:t>
            </a:r>
          </a:p>
          <a:p>
            <a:pPr marL="0" indent="0" defTabSz="342900">
              <a:spcBef>
                <a:spcPts val="0"/>
              </a:spcBef>
              <a:defRPr sz="1125">
                <a:latin typeface="Times Roman"/>
                <a:ea typeface="Times Roman"/>
                <a:cs typeface="Times Roman"/>
                <a:sym typeface="Times Roman"/>
              </a:defRPr>
            </a:pPr>
          </a:p>
          <a:p>
            <a:pPr marL="0" indent="0" defTabSz="342900">
              <a:spcBef>
                <a:spcPts val="0"/>
              </a:spcBef>
              <a:defRPr sz="1125">
                <a:latin typeface="Times Roman"/>
                <a:ea typeface="Times Roman"/>
                <a:cs typeface="Times Roman"/>
                <a:sym typeface="Times Roman"/>
              </a:defRPr>
            </a:pPr>
            <a:r>
              <a:t>3. Examination of Projected Loan Approval Results:</a:t>
            </a:r>
          </a:p>
          <a:p>
            <a:pPr marL="0" indent="0" defTabSz="342900">
              <a:spcBef>
                <a:spcPts val="0"/>
              </a:spcBef>
              <a:defRPr sz="1125">
                <a:latin typeface="Times Roman"/>
                <a:ea typeface="Times Roman"/>
                <a:cs typeface="Times Roman"/>
                <a:sym typeface="Times Roman"/>
              </a:defRPr>
            </a:pPr>
          </a:p>
          <a:p>
            <a:pPr marL="0" indent="0" defTabSz="342900">
              <a:spcBef>
                <a:spcPts val="0"/>
              </a:spcBef>
              <a:defRPr sz="1125">
                <a:latin typeface="Times Roman"/>
                <a:ea typeface="Times Roman"/>
                <a:cs typeface="Times Roman"/>
                <a:sym typeface="Times Roman"/>
              </a:defRPr>
            </a:pPr>
            <a:r>
              <a:t>Talk about the results that each model predicts for loan approval.</a:t>
            </a:r>
          </a:p>
          <a:p>
            <a:pPr marL="0" indent="0" defTabSz="342900">
              <a:spcBef>
                <a:spcPts val="0"/>
              </a:spcBef>
              <a:defRPr sz="1125">
                <a:latin typeface="Times Roman"/>
                <a:ea typeface="Times Roman"/>
                <a:cs typeface="Times Roman"/>
                <a:sym typeface="Times Roman"/>
              </a:defRPr>
            </a:pPr>
            <a:r>
              <a:t>Draw attention to any patterns or trends seen in the categorization findings.</a:t>
            </a:r>
          </a:p>
          <a:p>
            <a:pPr marL="0" indent="0" defTabSz="342900">
              <a:spcBef>
                <a:spcPts val="0"/>
              </a:spcBef>
              <a:defRPr sz="1125">
                <a:latin typeface="Times Roman"/>
                <a:ea typeface="Times Roman"/>
                <a:cs typeface="Times Roman"/>
                <a:sym typeface="Times Roman"/>
              </a:defRPr>
            </a:pPr>
          </a:p>
          <a:p>
            <a:pPr marL="0" indent="0" defTabSz="342900">
              <a:spcBef>
                <a:spcPts val="0"/>
              </a:spcBef>
              <a:defRPr sz="1125">
                <a:latin typeface="Times Roman"/>
                <a:ea typeface="Times Roman"/>
                <a:cs typeface="Times Roman"/>
                <a:sym typeface="Times Roman"/>
              </a:defRPr>
            </a:pPr>
            <a:r>
              <a:t>Describe the efficiency of each model in terms of correctly identifying loan risk levels and forecasting loan acceptance.</a:t>
            </a:r>
          </a:p>
          <a:p>
            <a:pPr marL="0" indent="0" defTabSz="342900">
              <a:spcBef>
                <a:spcPts val="0"/>
              </a:spcBef>
              <a:defRPr sz="1125">
                <a:latin typeface="Times Roman"/>
                <a:ea typeface="Times Roman"/>
                <a:cs typeface="Times Roman"/>
                <a:sym typeface="Times Roman"/>
              </a:defRPr>
            </a:pPr>
            <a:r>
              <a:t>In conclusion, the difficulty lending services providers have determining loan risk emphasizes how crucial it is to use supervised machine learning methods to create prediction models. These models help to effectively manage financial risks and the general stability of lending institutions by correctly anticipating loan approval and classifying loan risk levels.</a:t>
            </a:r>
          </a:p>
        </p:txBody>
      </p:sp>
      <p:sp>
        <p:nvSpPr>
          <p:cNvPr id="105" name="Text Placeholder 8"/>
          <p:cNvSpPr/>
          <p:nvPr>
            <p:ph type="body" idx="27"/>
          </p:nvPr>
        </p:nvSpPr>
        <p:spPr>
          <a:xfrm>
            <a:off x="10906416" y="3571377"/>
            <a:ext cx="12950032" cy="428685"/>
          </a:xfrm>
          <a:prstGeom prst="rect">
            <a:avLst/>
          </a:prstGeom>
          <a:extLst>
            <a:ext uri="{C572A759-6A51-4108-AA02-DFA0A04FC94B}">
              <ma14:wrappingTextBoxFlag xmlns:ma14="http://schemas.microsoft.com/office/mac/drawingml/2011/main" val="1"/>
            </a:ext>
          </a:extLst>
        </p:spPr>
        <p:txBody>
          <a:bodyPr/>
          <a:lstStyle/>
          <a:p>
            <a:pPr/>
            <a:r>
              <a:t>Results</a:t>
            </a:r>
          </a:p>
        </p:txBody>
      </p:sp>
      <p:sp>
        <p:nvSpPr>
          <p:cNvPr id="106" name="Text Placeholder 9"/>
          <p:cNvSpPr/>
          <p:nvPr>
            <p:ph type="body" idx="28"/>
          </p:nvPr>
        </p:nvSpPr>
        <p:spPr>
          <a:xfrm>
            <a:off x="20460870" y="7496865"/>
            <a:ext cx="6279387" cy="428685"/>
          </a:xfrm>
          <a:prstGeom prst="rect">
            <a:avLst/>
          </a:prstGeom>
          <a:extLst>
            <a:ext uri="{C572A759-6A51-4108-AA02-DFA0A04FC94B}">
              <ma14:wrappingTextBoxFlag xmlns:ma14="http://schemas.microsoft.com/office/mac/drawingml/2011/main" val="1"/>
            </a:ext>
          </a:extLst>
        </p:spPr>
        <p:txBody>
          <a:bodyPr/>
          <a:lstStyle>
            <a:lvl1pPr>
              <a:defRPr>
                <a:solidFill>
                  <a:srgbClr val="2B475C"/>
                </a:solidFill>
              </a:defRPr>
            </a:lvl1pPr>
          </a:lstStyle>
          <a:p>
            <a:pPr/>
            <a:r>
              <a:t>Conclusion</a:t>
            </a:r>
          </a:p>
        </p:txBody>
      </p:sp>
      <p:sp>
        <p:nvSpPr>
          <p:cNvPr id="107" name="Text Placeholder 10"/>
          <p:cNvSpPr/>
          <p:nvPr>
            <p:ph type="body" idx="29"/>
          </p:nvPr>
        </p:nvSpPr>
        <p:spPr>
          <a:xfrm>
            <a:off x="20457810" y="7768898"/>
            <a:ext cx="6285509" cy="3716555"/>
          </a:xfrm>
          <a:prstGeom prst="rect">
            <a:avLst/>
          </a:prstGeom>
          <a:extLst>
            <a:ext uri="{C572A759-6A51-4108-AA02-DFA0A04FC94B}">
              <ma14:wrappingTextBoxFlag xmlns:ma14="http://schemas.microsoft.com/office/mac/drawingml/2011/main" val="1"/>
            </a:ext>
          </a:extLst>
        </p:spPr>
        <p:txBody>
          <a:bodyPr/>
          <a:lstStyle/>
          <a:p>
            <a:pPr marL="0" indent="0" defTabSz="457200">
              <a:spcBef>
                <a:spcPts val="0"/>
              </a:spcBef>
              <a:defRPr sz="1500">
                <a:latin typeface="Times Roman"/>
                <a:ea typeface="Times Roman"/>
                <a:cs typeface="Times Roman"/>
                <a:sym typeface="Times Roman"/>
              </a:defRPr>
            </a:pPr>
            <a:r>
              <a:t>To forecast loan approval, models for Random Forest Classifier and Logistic Regression were used and compared. A thorough examination of the models' performance provided insights into how well they estimate credit risk. The comparison brought to light the advantages and disadvantages of each model, offering lending services firms helpful direction in choosing the right algorithms for predicting loan acceptance.</a:t>
            </a:r>
          </a:p>
          <a:p>
            <a:pPr marL="0" indent="0" defTabSz="457200">
              <a:spcBef>
                <a:spcPts val="0"/>
              </a:spcBef>
              <a:defRPr sz="1500">
                <a:latin typeface="Times Roman"/>
                <a:ea typeface="Times Roman"/>
                <a:cs typeface="Times Roman"/>
                <a:sym typeface="Times Roman"/>
              </a:defRPr>
            </a:pPr>
          </a:p>
          <a:p>
            <a:pPr marL="0" indent="0" defTabSz="457200">
              <a:spcBef>
                <a:spcPts val="0"/>
              </a:spcBef>
              <a:defRPr sz="1500">
                <a:latin typeface="Times Roman"/>
                <a:ea typeface="Times Roman"/>
                <a:cs typeface="Times Roman"/>
                <a:sym typeface="Times Roman"/>
              </a:defRPr>
            </a:pPr>
            <a:r>
              <a:t>This research might have a positive effect on loan approval procedures and reduce lending institutions' financial risks. Accurate prediction models help businesses make better decisions, which lowers the risk of losses and defaults. In the end, this promotes a better financial climate for lenders and borrowers alike by increasing the general stability and profitability of loan services organizations.</a:t>
            </a:r>
          </a:p>
        </p:txBody>
      </p:sp>
      <p:sp>
        <p:nvSpPr>
          <p:cNvPr id="108" name="Text Placeholder 11"/>
          <p:cNvSpPr/>
          <p:nvPr>
            <p:ph type="body" idx="30"/>
          </p:nvPr>
        </p:nvSpPr>
        <p:spPr>
          <a:xfrm>
            <a:off x="20416905" y="11419747"/>
            <a:ext cx="6279387" cy="428685"/>
          </a:xfrm>
          <a:prstGeom prst="rect">
            <a:avLst/>
          </a:prstGeom>
          <a:extLst>
            <a:ext uri="{C572A759-6A51-4108-AA02-DFA0A04FC94B}">
              <ma14:wrappingTextBoxFlag xmlns:ma14="http://schemas.microsoft.com/office/mac/drawingml/2011/main" val="1"/>
            </a:ext>
          </a:extLst>
        </p:spPr>
        <p:txBody>
          <a:bodyPr/>
          <a:lstStyle>
            <a:lvl1pPr marL="902859" indent="-902859" defTabSz="2407625">
              <a:spcBef>
                <a:spcPts val="400"/>
              </a:spcBef>
              <a:defRPr sz="2592"/>
            </a:lvl1pPr>
          </a:lstStyle>
          <a:p>
            <a:pPr/>
            <a:r>
              <a:t>References</a:t>
            </a:r>
          </a:p>
        </p:txBody>
      </p:sp>
      <p:sp>
        <p:nvSpPr>
          <p:cNvPr id="109" name="Text Placeholder 12"/>
          <p:cNvSpPr/>
          <p:nvPr>
            <p:ph type="body" idx="31"/>
          </p:nvPr>
        </p:nvSpPr>
        <p:spPr>
          <a:xfrm>
            <a:off x="20413760" y="12124755"/>
            <a:ext cx="6282532" cy="2308749"/>
          </a:xfrm>
          <a:prstGeom prst="rect">
            <a:avLst/>
          </a:prstGeom>
          <a:extLst>
            <a:ext uri="{C572A759-6A51-4108-AA02-DFA0A04FC94B}">
              <ma14:wrappingTextBoxFlag xmlns:ma14="http://schemas.microsoft.com/office/mac/drawingml/2011/main" val="1"/>
            </a:ext>
          </a:extLst>
        </p:spPr>
        <p:txBody>
          <a:bodyPr/>
          <a:lstStyle/>
          <a:p>
            <a:pPr marL="156746" indent="-156746" defTabSz="2006354">
              <a:defRPr sz="1920"/>
            </a:pPr>
            <a:r>
              <a:rPr u="sng">
                <a:solidFill>
                  <a:srgbClr val="F59E00"/>
                </a:solidFill>
                <a:uFill>
                  <a:solidFill>
                    <a:srgbClr val="F59E00"/>
                  </a:solidFill>
                </a:uFill>
                <a:hlinkClick r:id="rId2" invalidUrl="" action="" tgtFrame="" tooltip="" history="1" highlightClick="0" endSnd="0"/>
              </a:rPr>
              <a:t>https://www.finalyse.com/blog/credit-risk-analysis-with-machine-learning</a:t>
            </a:r>
          </a:p>
          <a:p>
            <a:pPr marL="156746" indent="-156746" defTabSz="2006354">
              <a:defRPr sz="1920"/>
            </a:pPr>
            <a:r>
              <a:rPr u="sng">
                <a:solidFill>
                  <a:srgbClr val="F59E00"/>
                </a:solidFill>
                <a:uFill>
                  <a:solidFill>
                    <a:srgbClr val="F59E00"/>
                  </a:solidFill>
                </a:uFill>
                <a:hlinkClick r:id="rId3" invalidUrl="" action="" tgtFrame="" tooltip="" history="1" highlightClick="0" endSnd="0"/>
              </a:rPr>
              <a:t>https://journalofbigdata.springeropen.com/articles/10.1186/s40537-024-00882-0</a:t>
            </a:r>
          </a:p>
          <a:p>
            <a:pPr marL="156746" indent="-156746" defTabSz="2006354">
              <a:defRPr sz="1920"/>
            </a:pPr>
            <a:r>
              <a:rPr u="sng">
                <a:solidFill>
                  <a:srgbClr val="F59E00"/>
                </a:solidFill>
                <a:uFill>
                  <a:solidFill>
                    <a:srgbClr val="F59E00"/>
                  </a:solidFill>
                </a:uFill>
                <a:hlinkClick r:id="rId4" invalidUrl="" action="" tgtFrame="" tooltip="" history="1" highlightClick="0" endSnd="0"/>
              </a:rPr>
              <a:t>https://www.researchgate.net/publication/373108628_Machine_Learning_for_Credit_Risk_Prediction_A_Systematic_Literature_Review</a:t>
            </a:r>
          </a:p>
        </p:txBody>
      </p:sp>
      <p:sp>
        <p:nvSpPr>
          <p:cNvPr id="110" name="Text Placeholder 13"/>
          <p:cNvSpPr/>
          <p:nvPr>
            <p:ph type="body" idx="32"/>
          </p:nvPr>
        </p:nvSpPr>
        <p:spPr>
          <a:prstGeom prst="rect">
            <a:avLst/>
          </a:prstGeom>
          <a:extLst>
            <a:ext uri="{C572A759-6A51-4108-AA02-DFA0A04FC94B}">
              <ma14:wrappingTextBoxFlag xmlns:ma14="http://schemas.microsoft.com/office/mac/drawingml/2011/main" val="1"/>
            </a:ext>
          </a:extLst>
        </p:spPr>
        <p:txBody>
          <a:bodyPr/>
          <a:lstStyle>
            <a:lvl1pPr marL="902859" indent="-902859" defTabSz="2407625">
              <a:spcBef>
                <a:spcPts val="400"/>
              </a:spcBef>
              <a:defRPr sz="2592"/>
            </a:lvl1pPr>
          </a:lstStyle>
          <a:p>
            <a:pPr/>
            <a:r>
              <a:t>Acknowledgments</a:t>
            </a:r>
          </a:p>
        </p:txBody>
      </p:sp>
      <p:sp>
        <p:nvSpPr>
          <p:cNvPr id="111" name="Text Placeholder 15"/>
          <p:cNvSpPr/>
          <p:nvPr>
            <p:ph type="body" idx="34"/>
          </p:nvPr>
        </p:nvSpPr>
        <p:spPr>
          <a:prstGeom prst="rect">
            <a:avLst/>
          </a:prstGeom>
          <a:extLst>
            <a:ext uri="{C572A759-6A51-4108-AA02-DFA0A04FC94B}">
              <ma14:wrappingTextBoxFlag xmlns:ma14="http://schemas.microsoft.com/office/mac/drawingml/2011/main" val="1"/>
            </a:ext>
          </a:extLst>
        </p:spPr>
        <p:txBody>
          <a:bodyPr/>
          <a:lstStyle>
            <a:lvl1pPr>
              <a:lnSpc>
                <a:spcPct val="80000"/>
              </a:lnSpc>
              <a:spcBef>
                <a:spcPts val="800"/>
              </a:spcBef>
              <a:defRPr sz="3700"/>
            </a:lvl1pPr>
          </a:lstStyle>
          <a:p>
            <a:pPr/>
            <a:r>
              <a:t>Ram Reddy, Narendra, Mehanaz, Lasya</a:t>
            </a:r>
          </a:p>
        </p:txBody>
      </p:sp>
      <p:sp>
        <p:nvSpPr>
          <p:cNvPr id="112" name="Text Placeholder 16"/>
          <p:cNvSpPr/>
          <p:nvPr>
            <p:ph type="body" idx="35"/>
          </p:nvPr>
        </p:nvSpPr>
        <p:spPr>
          <a:prstGeom prst="rect">
            <a:avLst/>
          </a:prstGeom>
          <a:extLst>
            <a:ext uri="{C572A759-6A51-4108-AA02-DFA0A04FC94B}">
              <ma14:wrappingTextBoxFlag xmlns:ma14="http://schemas.microsoft.com/office/mac/drawingml/2011/main" val="1"/>
            </a:ext>
          </a:extLst>
        </p:spPr>
        <p:txBody>
          <a:bodyPr/>
          <a:lstStyle/>
          <a:p>
            <a:pPr/>
            <a:r>
              <a:t>University of Missouri - Kansas City</a:t>
            </a:r>
          </a:p>
        </p:txBody>
      </p:sp>
      <p:sp>
        <p:nvSpPr>
          <p:cNvPr id="113" name="Text Placeholder 17"/>
          <p:cNvSpPr/>
          <p:nvPr>
            <p:ph type="body" idx="36"/>
          </p:nvPr>
        </p:nvSpPr>
        <p:spPr>
          <a:prstGeom prst="rect">
            <a:avLst/>
          </a:prstGeom>
          <a:extLst>
            <a:ext uri="{C572A759-6A51-4108-AA02-DFA0A04FC94B}">
              <ma14:wrappingTextBoxFlag xmlns:ma14="http://schemas.microsoft.com/office/mac/drawingml/2011/main" val="1"/>
            </a:ext>
          </a:extLst>
        </p:spPr>
        <p:txBody>
          <a:bodyPr/>
          <a:lstStyle>
            <a:lvl1pPr marL="940479" indent="-940479" defTabSz="2507943">
              <a:lnSpc>
                <a:spcPct val="80000"/>
              </a:lnSpc>
              <a:spcBef>
                <a:spcPts val="1300"/>
              </a:spcBef>
              <a:defRPr sz="5500"/>
            </a:lvl1pPr>
          </a:lstStyle>
          <a:p>
            <a:pPr/>
            <a:r>
              <a:t>Credit Risk Analysis</a:t>
            </a:r>
          </a:p>
        </p:txBody>
      </p:sp>
      <p:sp>
        <p:nvSpPr>
          <p:cNvPr id="114" name="Significance and Innovation of Results"/>
          <p:cNvSpPr txBox="1"/>
          <p:nvPr/>
        </p:nvSpPr>
        <p:spPr>
          <a:xfrm>
            <a:off x="20580880" y="3139515"/>
            <a:ext cx="6039368" cy="36277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2100" u="sng">
                <a:solidFill>
                  <a:srgbClr val="314F67"/>
                </a:solidFill>
              </a:defRPr>
            </a:lvl1pPr>
          </a:lstStyle>
          <a:p>
            <a:pPr/>
            <a:r>
              <a:t>Significance and Innovation of Results</a:t>
            </a:r>
          </a:p>
        </p:txBody>
      </p:sp>
      <p:sp>
        <p:nvSpPr>
          <p:cNvPr id="115" name="1. Model Accuracy and Performance:…"/>
          <p:cNvSpPr txBox="1"/>
          <p:nvPr/>
        </p:nvSpPr>
        <p:spPr>
          <a:xfrm>
            <a:off x="20504836" y="3571871"/>
            <a:ext cx="6191454" cy="374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500">
                <a:latin typeface="Times Roman"/>
                <a:ea typeface="Times Roman"/>
                <a:cs typeface="Times Roman"/>
                <a:sym typeface="Times Roman"/>
              </a:defRPr>
            </a:pPr>
            <a:r>
              <a:t>1. Model Accuracy and Performance:</a:t>
            </a:r>
          </a:p>
          <a:p>
            <a:pPr defTabSz="457200">
              <a:defRPr sz="1500">
                <a:latin typeface="Times Roman"/>
                <a:ea typeface="Times Roman"/>
                <a:cs typeface="Times Roman"/>
                <a:sym typeface="Times Roman"/>
              </a:defRPr>
            </a:pPr>
            <a:r>
              <a:t>Analyze how well machine learning models like Random Forest Classifier and Logistic Regression predict loan approval. Examine each model's accuracy, precision, recall, and F1 score and contrast them with industry standards.</a:t>
            </a:r>
          </a:p>
          <a:p>
            <a:pPr defTabSz="457200">
              <a:defRPr sz="1500">
                <a:latin typeface="Times Roman"/>
                <a:ea typeface="Times Roman"/>
                <a:cs typeface="Times Roman"/>
                <a:sym typeface="Times Roman"/>
              </a:defRPr>
            </a:pPr>
          </a:p>
          <a:p>
            <a:pPr defTabSz="457200">
              <a:defRPr sz="1500">
                <a:latin typeface="Times Roman"/>
                <a:ea typeface="Times Roman"/>
                <a:cs typeface="Times Roman"/>
                <a:sym typeface="Times Roman"/>
              </a:defRPr>
            </a:pPr>
            <a:r>
              <a:t>2. Qualitative Significance and Comprehensibility:</a:t>
            </a:r>
          </a:p>
          <a:p>
            <a:pPr defTabSz="457200">
              <a:defRPr sz="1500">
                <a:latin typeface="Times Roman"/>
                <a:ea typeface="Times Roman"/>
                <a:cs typeface="Times Roman"/>
                <a:sym typeface="Times Roman"/>
              </a:defRPr>
            </a:pPr>
            <a:r>
              <a:t>Examine the significance of the many variables that the models employ to forecast loan acceptance. Determine which features most significantly affect the model's predictions, and then talk about how interpretable they are about credit risk assessment.</a:t>
            </a:r>
          </a:p>
          <a:p>
            <a:pPr defTabSz="457200">
              <a:defRPr sz="1500">
                <a:latin typeface="Times Roman"/>
                <a:ea typeface="Times Roman"/>
                <a:cs typeface="Times Roman"/>
                <a:sym typeface="Times Roman"/>
              </a:defRPr>
            </a:pPr>
          </a:p>
          <a:p>
            <a:pPr defTabSz="457200">
              <a:defRPr sz="1500">
                <a:latin typeface="Times Roman"/>
                <a:ea typeface="Times Roman"/>
                <a:cs typeface="Times Roman"/>
                <a:sym typeface="Times Roman"/>
              </a:defRPr>
            </a:pPr>
            <a:r>
              <a:t>3. Robustness and Generalization of the Model:</a:t>
            </a:r>
          </a:p>
          <a:p>
            <a:pPr defTabSz="457200">
              <a:defRPr sz="1500">
                <a:latin typeface="Times Roman"/>
                <a:ea typeface="Times Roman"/>
                <a:cs typeface="Times Roman"/>
                <a:sym typeface="Times Roman"/>
              </a:defRPr>
            </a:pPr>
            <a:r>
              <a:t>Evaluate the models' resilience by putting them to the test on several datasets or using cross-validation methods. Talk about how effectively the models generalize to new data and whether they remain stable over time or in changing economic environments.</a:t>
            </a:r>
          </a:p>
        </p:txBody>
      </p:sp>
      <p:pic>
        <p:nvPicPr>
          <p:cNvPr id="116" name="Screenshot 2024-04-07 at 11.25.23 PM.png" descr="Screenshot 2024-04-07 at 11.25.23 PM.png"/>
          <p:cNvPicPr>
            <a:picLocks noChangeAspect="1"/>
          </p:cNvPicPr>
          <p:nvPr/>
        </p:nvPicPr>
        <p:blipFill>
          <a:blip r:embed="rId5">
            <a:extLst/>
          </a:blip>
          <a:srcRect l="0" t="0" r="0" b="0"/>
          <a:stretch>
            <a:fillRect/>
          </a:stretch>
        </p:blipFill>
        <p:spPr>
          <a:xfrm>
            <a:off x="820604" y="7467467"/>
            <a:ext cx="5774704" cy="3245712"/>
          </a:xfrm>
          <a:prstGeom prst="rect">
            <a:avLst/>
          </a:prstGeom>
          <a:ln w="12700">
            <a:miter lim="400000"/>
          </a:ln>
        </p:spPr>
      </p:pic>
      <p:grpSp>
        <p:nvGrpSpPr>
          <p:cNvPr id="119" name="Image Gallery"/>
          <p:cNvGrpSpPr/>
          <p:nvPr/>
        </p:nvGrpSpPr>
        <p:grpSpPr>
          <a:xfrm>
            <a:off x="7941272" y="9360485"/>
            <a:ext cx="11574699" cy="8595576"/>
            <a:chOff x="0" y="0"/>
            <a:chExt cx="11574698" cy="8595575"/>
          </a:xfrm>
        </p:grpSpPr>
        <p:pic>
          <p:nvPicPr>
            <p:cNvPr id="117" name="WhatsApp Image 2024-04-08 at 11.27.15 AM.jpeg" descr="WhatsApp Image 2024-04-08 at 11.27.15 AM.jpeg"/>
            <p:cNvPicPr>
              <a:picLocks noChangeAspect="1"/>
            </p:cNvPicPr>
            <p:nvPr/>
          </p:nvPicPr>
          <p:blipFill>
            <a:blip r:embed="rId6">
              <a:extLst/>
            </a:blip>
            <a:srcRect l="0" t="4369" r="0" b="4369"/>
            <a:stretch>
              <a:fillRect/>
            </a:stretch>
          </p:blipFill>
          <p:spPr>
            <a:xfrm>
              <a:off x="0" y="0"/>
              <a:ext cx="11574699" cy="7742319"/>
            </a:xfrm>
            <a:prstGeom prst="rect">
              <a:avLst/>
            </a:prstGeom>
            <a:ln w="12700" cap="flat">
              <a:noFill/>
              <a:miter lim="400000"/>
            </a:ln>
            <a:effectLst/>
          </p:spPr>
        </p:pic>
        <p:sp>
          <p:nvSpPr>
            <p:cNvPr id="118" name="Caption"/>
            <p:cNvSpPr/>
            <p:nvPr/>
          </p:nvSpPr>
          <p:spPr>
            <a:xfrm>
              <a:off x="0" y="7818518"/>
              <a:ext cx="11574699" cy="7770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
        <p:nvSpPr>
          <p:cNvPr id="120" name="Lending services companies, including banks, credit unions, and online lenders, operate by providing loans to individuals and businesses. However, these companies encounter the challenge of determining the risk associated with each loan application. Asse"/>
          <p:cNvSpPr txBox="1"/>
          <p:nvPr/>
        </p:nvSpPr>
        <p:spPr>
          <a:xfrm>
            <a:off x="824611" y="3833654"/>
            <a:ext cx="6480920" cy="28751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355600">
              <a:defRPr sz="1900">
                <a:latin typeface="Times New Roman"/>
                <a:ea typeface="Times New Roman"/>
                <a:cs typeface="Times New Roman"/>
                <a:sym typeface="Times New Roman"/>
              </a:defRPr>
            </a:lvl1pPr>
          </a:lstStyle>
          <a:p>
            <a:pPr/>
            <a:r>
              <a:t>Lending services companies, including banks, credit unions, and online lenders, operate by providing loans to individuals and businesses. However, these companies encounter the challenge of determining the risk associated with each loan application. Assessing the risk level of loans is crucial for making informed decisions regarding approval or denial. If lenders approve loans with high risk levels, it can lead to increased defaults, losses, and financial instability. On the other hand, rejecting potentially profitable loans due to overly conservative risk assessment can hinder business growth and customer satisfaction</a:t>
            </a:r>
          </a:p>
        </p:txBody>
      </p:sp>
      <p:sp>
        <p:nvSpPr>
          <p:cNvPr id="121" name="Syed Jawad Shah"/>
          <p:cNvSpPr txBox="1"/>
          <p:nvPr/>
        </p:nvSpPr>
        <p:spPr>
          <a:xfrm>
            <a:off x="21087207" y="15419062"/>
            <a:ext cx="2319275" cy="11144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spcBef>
                <a:spcPts val="600"/>
              </a:spcBef>
              <a:defRPr sz="2160">
                <a:solidFill>
                  <a:srgbClr val="333333"/>
                </a:solidFill>
                <a:latin typeface="Helvetica Neue"/>
                <a:ea typeface="Helvetica Neue"/>
                <a:cs typeface="Helvetica Neue"/>
                <a:sym typeface="Helvetica Neue"/>
              </a:defRPr>
            </a:pPr>
            <a:r>
              <a:t>Syed Jawad Shah</a:t>
            </a:r>
          </a:p>
          <a:p>
            <a:pPr defTabSz="457200">
              <a:spcBef>
                <a:spcPts val="1200"/>
              </a:spcBef>
              <a:defRPr sz="1600">
                <a:solidFill>
                  <a:srgbClr val="333333"/>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42x60 template">
  <a:themeElements>
    <a:clrScheme name="42x60 template">
      <a:dk1>
        <a:srgbClr val="000000"/>
      </a:dk1>
      <a:lt1>
        <a:srgbClr val="DF5327"/>
      </a:lt1>
      <a:dk2>
        <a:srgbClr val="A7A7A7"/>
      </a:dk2>
      <a:lt2>
        <a:srgbClr val="535353"/>
      </a:lt2>
      <a:accent1>
        <a:srgbClr val="418AB3"/>
      </a:accent1>
      <a:accent2>
        <a:srgbClr val="A6B727"/>
      </a:accent2>
      <a:accent3>
        <a:srgbClr val="F69200"/>
      </a:accent3>
      <a:accent4>
        <a:srgbClr val="838383"/>
      </a:accent4>
      <a:accent5>
        <a:srgbClr val="FEC306"/>
      </a:accent5>
      <a:accent6>
        <a:srgbClr val="DF5327"/>
      </a:accent6>
      <a:hlink>
        <a:srgbClr val="0000FF"/>
      </a:hlink>
      <a:folHlink>
        <a:srgbClr val="FF00FF"/>
      </a:folHlink>
    </a:clrScheme>
    <a:fontScheme name="42x60 template">
      <a:majorFont>
        <a:latin typeface="Helvetica"/>
        <a:ea typeface="Helvetica"/>
        <a:cs typeface="Helvetica"/>
      </a:majorFont>
      <a:minorFont>
        <a:latin typeface="Calibri"/>
        <a:ea typeface="Calibri"/>
        <a:cs typeface="Calibri"/>
      </a:minorFont>
    </a:fontScheme>
    <a:fmtScheme name="42x60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2507943"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2507943"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42x60 template">
  <a:themeElements>
    <a:clrScheme name="42x60 template">
      <a:dk1>
        <a:srgbClr val="000000"/>
      </a:dk1>
      <a:lt1>
        <a:srgbClr val="FFFFFF"/>
      </a:lt1>
      <a:dk2>
        <a:srgbClr val="A7A7A7"/>
      </a:dk2>
      <a:lt2>
        <a:srgbClr val="535353"/>
      </a:lt2>
      <a:accent1>
        <a:srgbClr val="418AB3"/>
      </a:accent1>
      <a:accent2>
        <a:srgbClr val="A6B727"/>
      </a:accent2>
      <a:accent3>
        <a:srgbClr val="F69200"/>
      </a:accent3>
      <a:accent4>
        <a:srgbClr val="838383"/>
      </a:accent4>
      <a:accent5>
        <a:srgbClr val="FEC306"/>
      </a:accent5>
      <a:accent6>
        <a:srgbClr val="DF5327"/>
      </a:accent6>
      <a:hlink>
        <a:srgbClr val="0000FF"/>
      </a:hlink>
      <a:folHlink>
        <a:srgbClr val="FF00FF"/>
      </a:folHlink>
    </a:clrScheme>
    <a:fontScheme name="42x60 template">
      <a:majorFont>
        <a:latin typeface="Helvetica"/>
        <a:ea typeface="Helvetica"/>
        <a:cs typeface="Helvetica"/>
      </a:majorFont>
      <a:minorFont>
        <a:latin typeface="Calibri"/>
        <a:ea typeface="Calibri"/>
        <a:cs typeface="Calibri"/>
      </a:minorFont>
    </a:fontScheme>
    <a:fmtScheme name="42x60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2507943"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2507943" rtl="0" fontAlgn="auto" latinLnBrk="0" hangingPunct="0">
          <a:lnSpc>
            <a:spcPct val="100000"/>
          </a:lnSpc>
          <a:spcBef>
            <a:spcPts val="0"/>
          </a:spcBef>
          <a:spcAft>
            <a:spcPts val="0"/>
          </a:spcAft>
          <a:buClrTx/>
          <a:buSzTx/>
          <a:buFontTx/>
          <a:buNone/>
          <a:tabLst/>
          <a:defRPr b="0" baseline="0" cap="none" i="0" spc="0" strike="noStrike" sz="49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