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86" r:id="rId7"/>
    <p:sldId id="288" r:id="rId8"/>
    <p:sldId id="300" r:id="rId9"/>
    <p:sldId id="301" r:id="rId10"/>
    <p:sldId id="302" r:id="rId11"/>
    <p:sldId id="303" r:id="rId12"/>
    <p:sldId id="304" r:id="rId13"/>
    <p:sldId id="305"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commentAuthors" Target="commentAuthors.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8/10/relationships/authors" Target="authors.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5/2/2024</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sz="5400"/>
              <a:t>Premiere Event Planner (POC)</a:t>
            </a:r>
          </a:p>
        </p:txBody>
      </p:sp>
      <p:sp>
        <p:nvSpPr>
          <p:cNvPr id="3" name="TextBox 2">
            <a:extLst>
              <a:ext uri="{FF2B5EF4-FFF2-40B4-BE49-F238E27FC236}">
                <a16:creationId xmlns:a16="http://schemas.microsoft.com/office/drawing/2014/main" id="{CDE68042-0369-4CDF-90E4-B9A5296E3042}"/>
              </a:ext>
            </a:extLst>
          </p:cNvPr>
          <p:cNvSpPr txBox="1"/>
          <p:nvPr/>
        </p:nvSpPr>
        <p:spPr>
          <a:xfrm>
            <a:off x="7859249" y="4605367"/>
            <a:ext cx="5753810" cy="1477328"/>
          </a:xfrm>
          <a:prstGeom prst="rect">
            <a:avLst/>
          </a:prstGeom>
          <a:noFill/>
        </p:spPr>
        <p:txBody>
          <a:bodyPr wrap="square" rtlCol="0">
            <a:spAutoFit/>
          </a:bodyPr>
          <a:lstStyle/>
          <a:p>
            <a:pPr algn="l"/>
            <a:r>
              <a:rPr lang="en-US" b="1"/>
              <a:t>Presented by-</a:t>
            </a:r>
          </a:p>
          <a:p>
            <a:pPr algn="l"/>
            <a:r>
              <a:rPr lang="en-US" err="1"/>
              <a:t>Tasleem</a:t>
            </a:r>
            <a:r>
              <a:rPr lang="en-US"/>
              <a:t> </a:t>
            </a:r>
            <a:r>
              <a:rPr lang="en-US" err="1"/>
              <a:t>banu</a:t>
            </a:r>
            <a:r>
              <a:rPr lang="en-US"/>
              <a:t>(3BR22EC174)</a:t>
            </a:r>
          </a:p>
          <a:p>
            <a:pPr algn="l"/>
            <a:r>
              <a:rPr lang="en-US"/>
              <a:t>B Saniya(3BR22EC022)</a:t>
            </a:r>
          </a:p>
          <a:p>
            <a:pPr algn="l"/>
            <a:r>
              <a:rPr lang="en-US"/>
              <a:t>T </a:t>
            </a:r>
            <a:r>
              <a:rPr lang="en-US" err="1"/>
              <a:t>Vikas</a:t>
            </a:r>
            <a:r>
              <a:rPr lang="en-US"/>
              <a:t>(3BR22EC172)</a:t>
            </a:r>
          </a:p>
          <a:p>
            <a:pPr algn="l"/>
            <a:r>
              <a:rPr lang="en-US"/>
              <a:t>Hindu(3BR22EC113)</a:t>
            </a:r>
          </a:p>
        </p:txBody>
      </p:sp>
      <p:sp>
        <p:nvSpPr>
          <p:cNvPr id="4" name="TextBox 3">
            <a:extLst>
              <a:ext uri="{FF2B5EF4-FFF2-40B4-BE49-F238E27FC236}">
                <a16:creationId xmlns:a16="http://schemas.microsoft.com/office/drawing/2014/main" id="{1F8CF05B-1CFF-9EF6-0CBB-5D63E4746782}"/>
              </a:ext>
            </a:extLst>
          </p:cNvPr>
          <p:cNvSpPr txBox="1"/>
          <p:nvPr/>
        </p:nvSpPr>
        <p:spPr>
          <a:xfrm rot="10800000" flipV="1">
            <a:off x="6848581" y="6169191"/>
            <a:ext cx="4202784" cy="369332"/>
          </a:xfrm>
          <a:prstGeom prst="rect">
            <a:avLst/>
          </a:prstGeom>
          <a:noFill/>
        </p:spPr>
        <p:txBody>
          <a:bodyPr wrap="square" rtlCol="0">
            <a:spAutoFit/>
          </a:bodyPr>
          <a:lstStyle/>
          <a:p>
            <a:pPr algn="l"/>
            <a:r>
              <a:rPr lang="en-US"/>
              <a:t>Under the guidance of: </a:t>
            </a:r>
            <a:r>
              <a:rPr lang="en-US" b="1" err="1"/>
              <a:t>Sasankan</a:t>
            </a:r>
            <a:r>
              <a:rPr lang="en-US" b="1"/>
              <a:t> sir</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FC404C-1DA3-348E-24CA-09ABAE27F1ED}"/>
              </a:ext>
            </a:extLst>
          </p:cNvPr>
          <p:cNvSpPr>
            <a:spLocks noGrp="1"/>
          </p:cNvSpPr>
          <p:nvPr>
            <p:ph idx="1"/>
          </p:nvPr>
        </p:nvSpPr>
        <p:spPr/>
        <p:txBody>
          <a:bodyPr>
            <a:normAutofit fontScale="55000" lnSpcReduction="20000"/>
          </a:bodyPr>
          <a:lstStyle/>
          <a:p>
            <a:r>
              <a:rPr lang="en-US"/>
              <a:t>#from </a:t>
            </a:r>
            <a:r>
              <a:rPr lang="en-US" err="1"/>
              <a:t>abstractmethod</a:t>
            </a:r>
            <a:r>
              <a:rPr lang="en-US"/>
              <a:t> import </a:t>
            </a:r>
            <a:r>
              <a:rPr lang="en-US" err="1"/>
              <a:t>EventPlanner</a:t>
            </a:r>
            <a:r>
              <a:rPr lang="en-US"/>
              <a:t>, </a:t>
            </a:r>
            <a:r>
              <a:rPr lang="en-US" err="1"/>
              <a:t>CelebrityManager</a:t>
            </a:r>
            <a:r>
              <a:rPr lang="en-US"/>
              <a:t>
from premiere_event_planner1 import </a:t>
            </a:r>
            <a:r>
              <a:rPr lang="en-US" err="1"/>
              <a:t>EventPlannerImpl</a:t>
            </a:r>
            <a:r>
              <a:rPr lang="en-US"/>
              <a:t>
# Example usage:
planner = </a:t>
            </a:r>
            <a:r>
              <a:rPr lang="en-US" err="1"/>
              <a:t>EventPlannerImpl</a:t>
            </a:r>
            <a:r>
              <a:rPr lang="en-US"/>
              <a:t>()
</a:t>
            </a:r>
            <a:r>
              <a:rPr lang="en-US" err="1"/>
              <a:t>planner.welcome_message</a:t>
            </a:r>
            <a:r>
              <a:rPr lang="en-US"/>
              <a:t>()
while True:
    </a:t>
            </a:r>
            <a:r>
              <a:rPr lang="en-US" err="1"/>
              <a:t>planner.show_options</a:t>
            </a:r>
            <a:r>
              <a:rPr lang="en-US"/>
              <a:t>()
    choice = input(“Enter your choice: “)
    </a:t>
            </a:r>
            <a:r>
              <a:rPr lang="en-US" err="1"/>
              <a:t>planner.handle_user_choice</a:t>
            </a:r>
            <a:r>
              <a:rPr lang="en-US"/>
              <a:t>(choice)</a:t>
            </a:r>
          </a:p>
        </p:txBody>
      </p:sp>
      <p:sp>
        <p:nvSpPr>
          <p:cNvPr id="2" name="TextBox 1">
            <a:extLst>
              <a:ext uri="{FF2B5EF4-FFF2-40B4-BE49-F238E27FC236}">
                <a16:creationId xmlns:a16="http://schemas.microsoft.com/office/drawing/2014/main" id="{4F4B2D12-3CF9-1771-E39C-0BDB30438410}"/>
              </a:ext>
            </a:extLst>
          </p:cNvPr>
          <p:cNvSpPr txBox="1"/>
          <p:nvPr/>
        </p:nvSpPr>
        <p:spPr>
          <a:xfrm>
            <a:off x="4601961" y="715946"/>
            <a:ext cx="2958877" cy="369332"/>
          </a:xfrm>
          <a:prstGeom prst="rect">
            <a:avLst/>
          </a:prstGeom>
          <a:noFill/>
        </p:spPr>
        <p:txBody>
          <a:bodyPr wrap="square" rtlCol="0">
            <a:spAutoFit/>
          </a:bodyPr>
          <a:lstStyle/>
          <a:p>
            <a:pPr algn="l"/>
            <a:r>
              <a:rPr lang="en-US" b="1"/>
              <a:t>MAIN FUNCTION </a:t>
            </a:r>
          </a:p>
        </p:txBody>
      </p:sp>
    </p:spTree>
    <p:extLst>
      <p:ext uri="{BB962C8B-B14F-4D97-AF65-F5344CB8AC3E}">
        <p14:creationId xmlns:p14="http://schemas.microsoft.com/office/powerpoint/2010/main" val="14119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endParaRPr lang="en-US"/>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a:t>Premiere Event Planner(POC)</a:t>
            </a:r>
            <a:br>
              <a:rPr lang="en-US"/>
            </a:br>
            <a:r>
              <a:rPr lang="en-US" sz="2800"/>
              <a:t>It allows user to manage events and celebrities</a:t>
            </a:r>
            <a:br>
              <a:rPr lang="en-US" sz="2800"/>
            </a:br>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85000" lnSpcReduction="10000"/>
          </a:bodyPr>
          <a:lstStyle/>
          <a:p>
            <a:r>
              <a:rPr lang="en-US">
                <a:ea typeface="+mn-lt"/>
                <a:cs typeface="+mn-lt"/>
              </a:rPr>
              <a:t>This Python code defines classes for an event planner system, allowing users to manage events and celebrities. It includes functionality to add, view, update, and delete events, as well as celebrities. The Event Planner class is abstract, defining methods that must be implemented by subclasses. The Celebrity Manager class manages the list of celebrities, allowing addition, update, deletion, and viewing. The Event </a:t>
            </a:r>
            <a:r>
              <a:rPr lang="en-US" err="1">
                <a:ea typeface="+mn-lt"/>
                <a:cs typeface="+mn-lt"/>
              </a:rPr>
              <a:t>PlannerImpl</a:t>
            </a:r>
            <a:r>
              <a:rPr lang="en-US">
                <a:ea typeface="+mn-lt"/>
                <a:cs typeface="+mn-lt"/>
              </a:rPr>
              <a:t> class implements the Event Planner interface and provides methods to interact with the user, such as displaying options and handling user choices. The code includes a main loop to continuously prompt the user for actions until they choose to exit. Overall, it's a basic framework for an event planning application in Python.</a:t>
            </a:r>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421861"/>
            <a:ext cx="5762486" cy="1685235"/>
          </a:xfrm>
        </p:spPr>
        <p:txBody>
          <a:bodyPr/>
          <a:lstStyle/>
          <a:p>
            <a:r>
              <a:rPr lang="en-US" sz="3200"/>
              <a:t>Problem statement:</a:t>
            </a:r>
            <a:endParaRPr lang="en-US" sz="3200" b="0"/>
          </a:p>
        </p:txBody>
      </p:sp>
      <p:sp>
        <p:nvSpPr>
          <p:cNvPr id="6" name="TextBox 5">
            <a:extLst>
              <a:ext uri="{FF2B5EF4-FFF2-40B4-BE49-F238E27FC236}">
                <a16:creationId xmlns:a16="http://schemas.microsoft.com/office/drawing/2014/main" id="{7D6D469D-750E-AB67-A3F4-99BE68709CE2}"/>
              </a:ext>
            </a:extLst>
          </p:cNvPr>
          <p:cNvSpPr txBox="1"/>
          <p:nvPr/>
        </p:nvSpPr>
        <p:spPr>
          <a:xfrm>
            <a:off x="784086" y="2109304"/>
            <a:ext cx="101903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Premiere Event Planner (POC)</a:t>
            </a:r>
            <a:r>
              <a:rPr lang="en-US" sz="2800"/>
              <a:t>: </a:t>
            </a:r>
            <a:endParaRPr lang="en-US"/>
          </a:p>
          <a:p>
            <a:r>
              <a:rPr lang="en-US" sz="2800"/>
              <a:t>• CRUD: Premiere events.</a:t>
            </a:r>
            <a:endParaRPr lang="en-US"/>
          </a:p>
          <a:p>
            <a:r>
              <a:rPr lang="en-US" sz="2800"/>
              <a:t>• </a:t>
            </a:r>
            <a:r>
              <a:rPr lang="en-US" sz="2800" err="1"/>
              <a:t>organize_movie_premieres</a:t>
            </a:r>
            <a:r>
              <a:rPr lang="en-US" sz="2800"/>
              <a:t>(</a:t>
            </a:r>
            <a:r>
              <a:rPr lang="en-US" sz="2800" err="1"/>
              <a:t>premiere_id</a:t>
            </a:r>
            <a:r>
              <a:rPr lang="en-US" sz="2800"/>
              <a:t>):</a:t>
            </a:r>
            <a:endParaRPr lang="en-US"/>
          </a:p>
          <a:p>
            <a:r>
              <a:rPr lang="en-US" sz="2800"/>
              <a:t> Organize and manage movie premiere events.</a:t>
            </a:r>
            <a:endParaRPr lang="en-US"/>
          </a:p>
          <a:p>
            <a:r>
              <a:rPr lang="en-US" sz="2800"/>
              <a:t>•</a:t>
            </a:r>
            <a:r>
              <a:rPr lang="en-US" sz="2800" err="1"/>
              <a:t>coordinate_celebrity_appearances</a:t>
            </a:r>
            <a:r>
              <a:rPr lang="en-US" sz="2800"/>
              <a:t>(</a:t>
            </a:r>
            <a:r>
              <a:rPr lang="en-US" sz="2800" err="1"/>
              <a:t>appearance_id</a:t>
            </a:r>
            <a:r>
              <a:rPr lang="en-US" sz="2800"/>
              <a:t>):  </a:t>
            </a:r>
            <a:endParaRPr lang="en-US"/>
          </a:p>
          <a:p>
            <a:r>
              <a:rPr lang="en-US" sz="2800"/>
              <a:t>Coordinate  appearances and logistics for celebrities.</a:t>
            </a:r>
            <a:endParaRPr lang="en-US"/>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1470992" y="225287"/>
            <a:ext cx="7031160" cy="1499704"/>
          </a:xfrm>
        </p:spPr>
        <p:txBody>
          <a:bodyPr/>
          <a:lstStyle/>
          <a:p>
            <a:r>
              <a:rPr lang="en-US"/>
              <a:t>OUTPUT MENU:</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1713946" y="1592471"/>
            <a:ext cx="6456900" cy="1828800"/>
          </a:xfrm>
        </p:spPr>
        <p:txBody>
          <a:bodyPr/>
          <a:lstStyle/>
          <a:p>
            <a:pPr marL="457200" indent="-457200">
              <a:buChar char="•"/>
            </a:pPr>
            <a:r>
              <a:rPr lang="en-US"/>
              <a:t>Add Event</a:t>
            </a:r>
          </a:p>
          <a:p>
            <a:pPr marL="457200" indent="-457200">
              <a:buChar char="•"/>
            </a:pPr>
            <a:r>
              <a:rPr lang="en-US"/>
              <a:t>View Event</a:t>
            </a:r>
          </a:p>
          <a:p>
            <a:pPr marL="457200" indent="-457200">
              <a:buChar char="•"/>
            </a:pPr>
            <a:r>
              <a:rPr lang="en-US"/>
              <a:t>Update Event</a:t>
            </a:r>
          </a:p>
          <a:p>
            <a:pPr marL="457200" indent="-457200">
              <a:buChar char="•"/>
            </a:pPr>
            <a:r>
              <a:rPr lang="en-US"/>
              <a:t>Delete Event</a:t>
            </a:r>
          </a:p>
          <a:p>
            <a:pPr marL="457200" indent="-457200">
              <a:buChar char="•"/>
            </a:pPr>
            <a:r>
              <a:rPr lang="en-US"/>
              <a:t>Add Celebrity</a:t>
            </a:r>
          </a:p>
          <a:p>
            <a:pPr marL="457200" indent="-457200">
              <a:buChar char="•"/>
            </a:pPr>
            <a:r>
              <a:rPr lang="en-US"/>
              <a:t>Update Celebrity</a:t>
            </a:r>
          </a:p>
          <a:p>
            <a:pPr marL="457200" indent="-457200">
              <a:buChar char="•"/>
            </a:pPr>
            <a:r>
              <a:rPr lang="en-US"/>
              <a:t>View Celebrity</a:t>
            </a:r>
          </a:p>
          <a:p>
            <a:pPr marL="457200" indent="-457200">
              <a:buChar char="•"/>
            </a:pPr>
            <a:r>
              <a:rPr lang="en-US"/>
              <a:t>Delete Celebrity</a:t>
            </a:r>
          </a:p>
          <a:p>
            <a:pPr marL="457200" indent="-457200">
              <a:buChar char="•"/>
            </a:pPr>
            <a:r>
              <a:rPr lang="en-US"/>
              <a:t>Exit</a:t>
            </a:r>
          </a:p>
          <a:p>
            <a:pPr marL="457200" indent="-457200">
              <a:buChar char="•"/>
            </a:pPr>
            <a:endParaRPr lang="en-US"/>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4A3A-4E86-4013-D2AA-E11E005F307A}"/>
              </a:ext>
            </a:extLst>
          </p:cNvPr>
          <p:cNvSpPr>
            <a:spLocks noGrp="1"/>
          </p:cNvSpPr>
          <p:nvPr>
            <p:ph type="title"/>
          </p:nvPr>
        </p:nvSpPr>
        <p:spPr>
          <a:xfrm>
            <a:off x="949038" y="-1532413"/>
            <a:ext cx="10563270" cy="5753196"/>
          </a:xfrm>
        </p:spPr>
        <p:txBody>
          <a:bodyPr/>
          <a:lstStyle/>
          <a:p>
            <a:r>
              <a:rPr lang="en-US"/>
              <a:t>ADD Event</a:t>
            </a:r>
            <a:br>
              <a:rPr lang="en-US"/>
            </a:br>
            <a:r>
              <a:rPr lang="en-US" sz="2800" b="0">
                <a:ea typeface="+mj-lt"/>
                <a:cs typeface="+mj-lt"/>
              </a:rPr>
              <a:t>The </a:t>
            </a:r>
            <a:r>
              <a:rPr lang="en-US" sz="2800" b="0" err="1">
                <a:ea typeface="+mj-lt"/>
                <a:cs typeface="+mj-lt"/>
              </a:rPr>
              <a:t>add_event</a:t>
            </a:r>
            <a:r>
              <a:rPr lang="en-US" sz="2800" b="0">
                <a:ea typeface="+mj-lt"/>
                <a:cs typeface="+mj-lt"/>
              </a:rPr>
              <a:t> method prompts the user for event details (name, date, and number of celebrities), displays the list of available celebrities, and allows the user to select the desired celebrities for the event.</a:t>
            </a:r>
            <a:endParaRPr lang="en-US" sz="2800"/>
          </a:p>
          <a:p>
            <a:pPr>
              <a:buFont typeface="Arial"/>
              <a:buChar char="•"/>
            </a:pPr>
            <a:endParaRPr lang="en-US" sz="2800"/>
          </a:p>
          <a:p>
            <a:endParaRPr lang="en-US"/>
          </a:p>
        </p:txBody>
      </p:sp>
      <p:sp>
        <p:nvSpPr>
          <p:cNvPr id="3" name="Content Placeholder 2">
            <a:extLst>
              <a:ext uri="{FF2B5EF4-FFF2-40B4-BE49-F238E27FC236}">
                <a16:creationId xmlns:a16="http://schemas.microsoft.com/office/drawing/2014/main" id="{6C8B3F2B-84F4-41EB-E38C-AD7983F7A4D1}"/>
              </a:ext>
            </a:extLst>
          </p:cNvPr>
          <p:cNvSpPr>
            <a:spLocks noGrp="1"/>
          </p:cNvSpPr>
          <p:nvPr>
            <p:ph idx="1"/>
          </p:nvPr>
        </p:nvSpPr>
        <p:spPr>
          <a:xfrm>
            <a:off x="949039" y="3541467"/>
            <a:ext cx="9989008" cy="3698119"/>
          </a:xfrm>
        </p:spPr>
        <p:txBody>
          <a:bodyPr vert="horz" lIns="91440" tIns="45720" rIns="91440" bIns="45720" rtlCol="0" anchor="t">
            <a:normAutofit/>
          </a:bodyPr>
          <a:lstStyle/>
          <a:p>
            <a:r>
              <a:rPr lang="en-US" sz="4000" b="1"/>
              <a:t>VIEW Event</a:t>
            </a:r>
            <a:endParaRPr lang="en-US" sz="1800"/>
          </a:p>
          <a:p>
            <a:r>
              <a:rPr lang="en-US"/>
              <a:t>The</a:t>
            </a:r>
            <a:r>
              <a:rPr lang="en-US">
                <a:ea typeface="+mn-lt"/>
                <a:cs typeface="+mn-lt"/>
              </a:rPr>
              <a:t> </a:t>
            </a:r>
            <a:r>
              <a:rPr lang="en-US" err="1">
                <a:ea typeface="+mn-lt"/>
                <a:cs typeface="+mn-lt"/>
              </a:rPr>
              <a:t>view_events</a:t>
            </a:r>
            <a:r>
              <a:rPr lang="en-US">
                <a:ea typeface="+mn-lt"/>
                <a:cs typeface="+mn-lt"/>
              </a:rPr>
              <a:t> method displays the list of upcoming events along with their details (date and guest celebrities).</a:t>
            </a:r>
            <a:endParaRPr lang="en-US" sz="1800"/>
          </a:p>
          <a:p>
            <a:endParaRPr lang="en-US" sz="4000" b="1"/>
          </a:p>
        </p:txBody>
      </p:sp>
    </p:spTree>
    <p:extLst>
      <p:ext uri="{BB962C8B-B14F-4D97-AF65-F5344CB8AC3E}">
        <p14:creationId xmlns:p14="http://schemas.microsoft.com/office/powerpoint/2010/main" val="20942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1BFD-FA9F-2FD0-0929-FE2DC9CD23AE}"/>
              </a:ext>
            </a:extLst>
          </p:cNvPr>
          <p:cNvSpPr>
            <a:spLocks noGrp="1"/>
          </p:cNvSpPr>
          <p:nvPr>
            <p:ph type="title"/>
          </p:nvPr>
        </p:nvSpPr>
        <p:spPr>
          <a:xfrm>
            <a:off x="1114691" y="102021"/>
            <a:ext cx="9823356" cy="3312588"/>
          </a:xfrm>
        </p:spPr>
        <p:txBody>
          <a:bodyPr/>
          <a:lstStyle/>
          <a:p>
            <a:r>
              <a:rPr lang="en-US">
                <a:ea typeface="+mj-lt"/>
                <a:cs typeface="+mj-lt"/>
              </a:rPr>
              <a:t>UPDATE Event:</a:t>
            </a:r>
            <a:br>
              <a:rPr lang="en-US">
                <a:ea typeface="+mj-lt"/>
                <a:cs typeface="+mj-lt"/>
              </a:rPr>
            </a:br>
            <a:r>
              <a:rPr lang="en-US" sz="2800" b="0">
                <a:ea typeface="+mj-lt"/>
                <a:cs typeface="+mj-lt"/>
              </a:rPr>
              <a:t>The </a:t>
            </a:r>
            <a:r>
              <a:rPr lang="en-US" sz="2800" b="0" err="1">
                <a:ea typeface="+mj-lt"/>
                <a:cs typeface="+mj-lt"/>
              </a:rPr>
              <a:t>update_event</a:t>
            </a:r>
            <a:r>
              <a:rPr lang="en-US" sz="2800" b="0">
                <a:ea typeface="+mj-lt"/>
                <a:cs typeface="+mj-lt"/>
              </a:rPr>
              <a:t> method prompts the user for the name of the event to update, and if found, calls the </a:t>
            </a:r>
            <a:r>
              <a:rPr lang="en-US" sz="2800" b="0" err="1">
                <a:ea typeface="+mj-lt"/>
                <a:cs typeface="+mj-lt"/>
              </a:rPr>
              <a:t>add_event</a:t>
            </a:r>
            <a:r>
              <a:rPr lang="en-US" sz="2800" b="0">
                <a:ea typeface="+mj-lt"/>
                <a:cs typeface="+mj-lt"/>
              </a:rPr>
              <a:t> method to update the event details.</a:t>
            </a:r>
            <a:br>
              <a:rPr lang="en-US" sz="2800" b="0">
                <a:ea typeface="+mj-lt"/>
                <a:cs typeface="+mj-lt"/>
              </a:rPr>
            </a:br>
            <a:r>
              <a:rPr lang="en-US" sz="2800" b="0"/>
              <a:t>It updates an existing event by deleting the old one and adding new one.</a:t>
            </a:r>
            <a:endParaRPr lang="en-US" sz="2800"/>
          </a:p>
          <a:p>
            <a:endParaRPr lang="en-US" sz="2800"/>
          </a:p>
          <a:p>
            <a:endParaRPr lang="en-US"/>
          </a:p>
        </p:txBody>
      </p:sp>
      <p:sp>
        <p:nvSpPr>
          <p:cNvPr id="4" name="TextBox 3">
            <a:extLst>
              <a:ext uri="{FF2B5EF4-FFF2-40B4-BE49-F238E27FC236}">
                <a16:creationId xmlns:a16="http://schemas.microsoft.com/office/drawing/2014/main" id="{FE8A1AAD-3497-4B52-3CB3-5EEBD42B4C7A}"/>
              </a:ext>
            </a:extLst>
          </p:cNvPr>
          <p:cNvSpPr txBox="1"/>
          <p:nvPr/>
        </p:nvSpPr>
        <p:spPr>
          <a:xfrm>
            <a:off x="1118152" y="3144630"/>
            <a:ext cx="407945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t>DELETE Event</a:t>
            </a:r>
          </a:p>
        </p:txBody>
      </p:sp>
      <p:sp>
        <p:nvSpPr>
          <p:cNvPr id="5" name="TextBox 4">
            <a:extLst>
              <a:ext uri="{FF2B5EF4-FFF2-40B4-BE49-F238E27FC236}">
                <a16:creationId xmlns:a16="http://schemas.microsoft.com/office/drawing/2014/main" id="{DF464A0F-3D52-BF4E-5095-C38FE2ECB05E}"/>
              </a:ext>
            </a:extLst>
          </p:cNvPr>
          <p:cNvSpPr txBox="1"/>
          <p:nvPr/>
        </p:nvSpPr>
        <p:spPr>
          <a:xfrm>
            <a:off x="1112630" y="3903869"/>
            <a:ext cx="91484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The </a:t>
            </a:r>
            <a:r>
              <a:rPr lang="en-US" sz="2800" err="1">
                <a:ea typeface="+mn-lt"/>
                <a:cs typeface="+mn-lt"/>
              </a:rPr>
              <a:t>delete_event</a:t>
            </a:r>
            <a:r>
              <a:rPr lang="en-US" sz="2800">
                <a:ea typeface="+mn-lt"/>
                <a:cs typeface="+mn-lt"/>
              </a:rPr>
              <a:t> method prompts the user for the name of the event to delete, and if found, removes the event from the events dictionary.</a:t>
            </a:r>
            <a:endParaRPr lang="en-US" sz="2800"/>
          </a:p>
          <a:p>
            <a:r>
              <a:rPr lang="en-US" sz="2800"/>
              <a:t>In short it deletes an existing event</a:t>
            </a:r>
          </a:p>
          <a:p>
            <a:pPr algn="l"/>
            <a:endParaRPr lang="en-US" sz="2800"/>
          </a:p>
          <a:p>
            <a:endParaRPr lang="en-US" sz="2800"/>
          </a:p>
        </p:txBody>
      </p:sp>
    </p:spTree>
    <p:extLst>
      <p:ext uri="{BB962C8B-B14F-4D97-AF65-F5344CB8AC3E}">
        <p14:creationId xmlns:p14="http://schemas.microsoft.com/office/powerpoint/2010/main" val="404873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2384-CFBB-4940-8C7A-697CCDB1B63E}"/>
              </a:ext>
            </a:extLst>
          </p:cNvPr>
          <p:cNvSpPr>
            <a:spLocks noGrp="1"/>
          </p:cNvSpPr>
          <p:nvPr>
            <p:ph type="title"/>
          </p:nvPr>
        </p:nvSpPr>
        <p:spPr/>
        <p:txBody>
          <a:bodyPr/>
          <a:lstStyle/>
          <a:p>
            <a:r>
              <a:rPr lang="en-US"/>
              <a:t>ADD celebrity</a:t>
            </a:r>
          </a:p>
        </p:txBody>
      </p:sp>
      <p:sp>
        <p:nvSpPr>
          <p:cNvPr id="3" name="Content Placeholder 2">
            <a:extLst>
              <a:ext uri="{FF2B5EF4-FFF2-40B4-BE49-F238E27FC236}">
                <a16:creationId xmlns:a16="http://schemas.microsoft.com/office/drawing/2014/main" id="{6240BF63-32B8-7721-073F-5AF3D4B4087E}"/>
              </a:ext>
            </a:extLst>
          </p:cNvPr>
          <p:cNvSpPr>
            <a:spLocks noGrp="1"/>
          </p:cNvSpPr>
          <p:nvPr>
            <p:ph idx="1"/>
          </p:nvPr>
        </p:nvSpPr>
        <p:spPr>
          <a:xfrm>
            <a:off x="1158865" y="2017467"/>
            <a:ext cx="9779182" cy="1235424"/>
          </a:xfrm>
        </p:spPr>
        <p:txBody>
          <a:bodyPr vert="horz" lIns="91440" tIns="45720" rIns="91440" bIns="45720" rtlCol="0" anchor="t">
            <a:normAutofit fontScale="92500" lnSpcReduction="10000"/>
          </a:bodyPr>
          <a:lstStyle/>
          <a:p>
            <a:r>
              <a:rPr lang="en-US">
                <a:ea typeface="+mn-lt"/>
                <a:cs typeface="+mn-lt"/>
              </a:rPr>
              <a:t>The </a:t>
            </a:r>
            <a:r>
              <a:rPr lang="en-US" err="1">
                <a:ea typeface="+mn-lt"/>
                <a:cs typeface="+mn-lt"/>
              </a:rPr>
              <a:t>add_celebrity</a:t>
            </a:r>
            <a:r>
              <a:rPr lang="en-US">
                <a:ea typeface="+mn-lt"/>
                <a:cs typeface="+mn-lt"/>
              </a:rPr>
              <a:t> method makes the user to add new celebrity name</a:t>
            </a:r>
          </a:p>
          <a:p>
            <a:r>
              <a:rPr lang="en-US"/>
              <a:t>In short this method adds a new celebrity to the list</a:t>
            </a:r>
          </a:p>
          <a:p>
            <a:endParaRPr lang="en-US"/>
          </a:p>
        </p:txBody>
      </p:sp>
      <p:sp>
        <p:nvSpPr>
          <p:cNvPr id="4" name="TextBox 3">
            <a:extLst>
              <a:ext uri="{FF2B5EF4-FFF2-40B4-BE49-F238E27FC236}">
                <a16:creationId xmlns:a16="http://schemas.microsoft.com/office/drawing/2014/main" id="{93D381CC-814F-1FB2-740E-449C8692B787}"/>
              </a:ext>
            </a:extLst>
          </p:cNvPr>
          <p:cNvSpPr txBox="1"/>
          <p:nvPr/>
        </p:nvSpPr>
        <p:spPr>
          <a:xfrm>
            <a:off x="1154043" y="3105978"/>
            <a:ext cx="44549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UPDATE celebrity </a:t>
            </a:r>
          </a:p>
        </p:txBody>
      </p:sp>
      <p:sp>
        <p:nvSpPr>
          <p:cNvPr id="9" name="TextBox 8">
            <a:extLst>
              <a:ext uri="{FF2B5EF4-FFF2-40B4-BE49-F238E27FC236}">
                <a16:creationId xmlns:a16="http://schemas.microsoft.com/office/drawing/2014/main" id="{F3E48F15-8D13-8030-A6DA-A1A5F9304147}"/>
              </a:ext>
            </a:extLst>
          </p:cNvPr>
          <p:cNvSpPr txBox="1"/>
          <p:nvPr/>
        </p:nvSpPr>
        <p:spPr>
          <a:xfrm>
            <a:off x="1269999" y="3925956"/>
            <a:ext cx="771276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The </a:t>
            </a:r>
            <a:r>
              <a:rPr lang="en-US" sz="2800" err="1"/>
              <a:t>update_celebrity</a:t>
            </a:r>
            <a:r>
              <a:rPr lang="en-US" sz="2800"/>
              <a:t> method allows the user to update the celebrity name in the list provided with new name.</a:t>
            </a:r>
          </a:p>
          <a:p>
            <a:r>
              <a:rPr lang="en-US" sz="2800"/>
              <a:t>It also updates an existing celebrity by deleting the old one and adding new one</a:t>
            </a:r>
          </a:p>
        </p:txBody>
      </p:sp>
    </p:spTree>
    <p:extLst>
      <p:ext uri="{BB962C8B-B14F-4D97-AF65-F5344CB8AC3E}">
        <p14:creationId xmlns:p14="http://schemas.microsoft.com/office/powerpoint/2010/main" val="199470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FF46-8FA0-20BF-CF12-C48B39692C3A}"/>
              </a:ext>
            </a:extLst>
          </p:cNvPr>
          <p:cNvSpPr>
            <a:spLocks noGrp="1"/>
          </p:cNvSpPr>
          <p:nvPr>
            <p:ph type="title"/>
          </p:nvPr>
        </p:nvSpPr>
        <p:spPr>
          <a:xfrm>
            <a:off x="1037386" y="2630"/>
            <a:ext cx="9779183" cy="1744415"/>
          </a:xfrm>
        </p:spPr>
        <p:txBody>
          <a:bodyPr/>
          <a:lstStyle/>
          <a:p>
            <a:r>
              <a:rPr lang="en-US"/>
              <a:t>VIEW Celebrity </a:t>
            </a:r>
            <a:br>
              <a:rPr lang="en-US"/>
            </a:br>
            <a:endParaRPr lang="en-US"/>
          </a:p>
        </p:txBody>
      </p:sp>
      <p:sp>
        <p:nvSpPr>
          <p:cNvPr id="3" name="Content Placeholder 2">
            <a:extLst>
              <a:ext uri="{FF2B5EF4-FFF2-40B4-BE49-F238E27FC236}">
                <a16:creationId xmlns:a16="http://schemas.microsoft.com/office/drawing/2014/main" id="{68D4E883-12B9-6747-3B27-B9BB3D23EE42}"/>
              </a:ext>
            </a:extLst>
          </p:cNvPr>
          <p:cNvSpPr>
            <a:spLocks noGrp="1"/>
          </p:cNvSpPr>
          <p:nvPr>
            <p:ph idx="1"/>
          </p:nvPr>
        </p:nvSpPr>
        <p:spPr>
          <a:xfrm>
            <a:off x="1037387" y="1443206"/>
            <a:ext cx="9779182" cy="1390033"/>
          </a:xfrm>
        </p:spPr>
        <p:txBody>
          <a:bodyPr vert="horz" lIns="91440" tIns="45720" rIns="91440" bIns="45720" rtlCol="0" anchor="t">
            <a:normAutofit/>
          </a:bodyPr>
          <a:lstStyle/>
          <a:p>
            <a:r>
              <a:rPr lang="en-US"/>
              <a:t>The </a:t>
            </a:r>
            <a:r>
              <a:rPr lang="en-US" err="1"/>
              <a:t>view_celebrity</a:t>
            </a:r>
            <a:r>
              <a:rPr lang="en-US"/>
              <a:t> method allows user to check the celebrity list and read all the celebrity names</a:t>
            </a:r>
          </a:p>
        </p:txBody>
      </p:sp>
      <p:sp>
        <p:nvSpPr>
          <p:cNvPr id="8" name="TextBox 7">
            <a:extLst>
              <a:ext uri="{FF2B5EF4-FFF2-40B4-BE49-F238E27FC236}">
                <a16:creationId xmlns:a16="http://schemas.microsoft.com/office/drawing/2014/main" id="{2C9A898A-856B-32F6-9911-5913BEA63825}"/>
              </a:ext>
            </a:extLst>
          </p:cNvPr>
          <p:cNvSpPr txBox="1"/>
          <p:nvPr/>
        </p:nvSpPr>
        <p:spPr>
          <a:xfrm>
            <a:off x="1932608" y="393423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971216A4-E566-6BF8-B0C9-DD0ADABCA9B6}"/>
              </a:ext>
            </a:extLst>
          </p:cNvPr>
          <p:cNvSpPr txBox="1"/>
          <p:nvPr/>
        </p:nvSpPr>
        <p:spPr>
          <a:xfrm>
            <a:off x="1038087" y="2724978"/>
            <a:ext cx="43445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DELETE Celebrity</a:t>
            </a:r>
          </a:p>
        </p:txBody>
      </p:sp>
      <p:sp>
        <p:nvSpPr>
          <p:cNvPr id="10" name="TextBox 9">
            <a:extLst>
              <a:ext uri="{FF2B5EF4-FFF2-40B4-BE49-F238E27FC236}">
                <a16:creationId xmlns:a16="http://schemas.microsoft.com/office/drawing/2014/main" id="{7FEAFB66-7812-C151-DFBE-D4B61ECACE05}"/>
              </a:ext>
            </a:extLst>
          </p:cNvPr>
          <p:cNvSpPr txBox="1"/>
          <p:nvPr/>
        </p:nvSpPr>
        <p:spPr>
          <a:xfrm>
            <a:off x="1038087" y="3812761"/>
            <a:ext cx="929198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The </a:t>
            </a:r>
            <a:r>
              <a:rPr lang="en-US" sz="2800" err="1"/>
              <a:t>delete_celebrity</a:t>
            </a:r>
            <a:r>
              <a:rPr lang="en-US" sz="2800"/>
              <a:t> method allows user to delete the celebrity of their choice</a:t>
            </a:r>
          </a:p>
        </p:txBody>
      </p:sp>
      <p:sp>
        <p:nvSpPr>
          <p:cNvPr id="11" name="TextBox 10">
            <a:extLst>
              <a:ext uri="{FF2B5EF4-FFF2-40B4-BE49-F238E27FC236}">
                <a16:creationId xmlns:a16="http://schemas.microsoft.com/office/drawing/2014/main" id="{DA93A272-8A3E-2E96-4960-4BE316909892}"/>
              </a:ext>
            </a:extLst>
          </p:cNvPr>
          <p:cNvSpPr txBox="1"/>
          <p:nvPr/>
        </p:nvSpPr>
        <p:spPr>
          <a:xfrm>
            <a:off x="1060175" y="4776304"/>
            <a:ext cx="92698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Over </a:t>
            </a:r>
            <a:r>
              <a:rPr lang="en-US" err="1"/>
              <a:t>all,the</a:t>
            </a:r>
            <a:r>
              <a:rPr lang="en-US"/>
              <a:t> "</a:t>
            </a:r>
            <a:r>
              <a:rPr lang="en-US" err="1"/>
              <a:t>Eventplanner</a:t>
            </a:r>
            <a:r>
              <a:rPr lang="en-US"/>
              <a:t>" and "</a:t>
            </a:r>
            <a:r>
              <a:rPr lang="en-US" err="1"/>
              <a:t>celebrityManager</a:t>
            </a:r>
            <a:r>
              <a:rPr lang="en-US"/>
              <a:t>" classes provide a frame work for managing events and celebrities with "EventPlannerImp1" implementing specific functionality for managing events interactively</a:t>
            </a:r>
          </a:p>
        </p:txBody>
      </p:sp>
    </p:spTree>
    <p:extLst>
      <p:ext uri="{BB962C8B-B14F-4D97-AF65-F5344CB8AC3E}">
        <p14:creationId xmlns:p14="http://schemas.microsoft.com/office/powerpoint/2010/main" val="167451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A85B-A213-EC75-2F20-57BCC90D99F7}"/>
              </a:ext>
            </a:extLst>
          </p:cNvPr>
          <p:cNvSpPr>
            <a:spLocks noGrp="1"/>
          </p:cNvSpPr>
          <p:nvPr>
            <p:ph type="title"/>
          </p:nvPr>
        </p:nvSpPr>
        <p:spPr>
          <a:xfrm>
            <a:off x="4094014" y="92352"/>
            <a:ext cx="9779183" cy="896386"/>
          </a:xfrm>
        </p:spPr>
        <p:txBody>
          <a:bodyPr/>
          <a:lstStyle/>
          <a:p>
            <a:r>
              <a:rPr lang="en-US"/>
              <a:t>FLOW CHART</a:t>
            </a:r>
          </a:p>
        </p:txBody>
      </p:sp>
      <p:pic>
        <p:nvPicPr>
          <p:cNvPr id="7" name="Content Placeholder 6" descr="A diagram of a function&#10;&#10;Description automatically generated">
            <a:extLst>
              <a:ext uri="{FF2B5EF4-FFF2-40B4-BE49-F238E27FC236}">
                <a16:creationId xmlns:a16="http://schemas.microsoft.com/office/drawing/2014/main" id="{030DFC46-4A8C-E79A-6077-5DBDDCD6EB07}"/>
              </a:ext>
            </a:extLst>
          </p:cNvPr>
          <p:cNvPicPr>
            <a:picLocks noGrp="1" noChangeAspect="1"/>
          </p:cNvPicPr>
          <p:nvPr>
            <p:ph idx="1"/>
          </p:nvPr>
        </p:nvPicPr>
        <p:blipFill>
          <a:blip r:embed="rId2"/>
          <a:stretch>
            <a:fillRect/>
          </a:stretch>
        </p:blipFill>
        <p:spPr>
          <a:xfrm>
            <a:off x="1774585" y="1002571"/>
            <a:ext cx="8642300" cy="5487160"/>
          </a:xfrm>
        </p:spPr>
      </p:pic>
    </p:spTree>
    <p:extLst>
      <p:ext uri="{BB962C8B-B14F-4D97-AF65-F5344CB8AC3E}">
        <p14:creationId xmlns:p14="http://schemas.microsoft.com/office/powerpoint/2010/main" val="171960888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3CE52C7A-8834-4F18-859F-7167A187E138}">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731D3D4E-040D-4F59-9215-B1F04B81B9F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5</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Premiere Event Planner (POC)</vt:lpstr>
      <vt:lpstr>Premiere Event Planner(POC) It allows user to manage events and celebrities </vt:lpstr>
      <vt:lpstr>Problem statement:</vt:lpstr>
      <vt:lpstr>OUTPUT MENU:</vt:lpstr>
      <vt:lpstr>ADD Event The add_event method prompts the user for event details (name, date, and number of celebrities), displays the list of available celebrities, and allows the user to select the desired celebrities for the event.  </vt:lpstr>
      <vt:lpstr>UPDATE Event: The update_event method prompts the user for the name of the event to update, and if found, calls the add_event method to update the event details. It updates an existing event by deleting the old one and adding new one.  </vt:lpstr>
      <vt:lpstr>ADD celebrity</vt:lpstr>
      <vt:lpstr>VIEW Celebrity  </vt:lpstr>
      <vt:lpstr>FLOW CHART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saniii950i@gmail.com</cp:lastModifiedBy>
  <cp:revision>1</cp:revision>
  <dcterms:created xsi:type="dcterms:W3CDTF">2024-05-02T07:12:28Z</dcterms:created>
  <dcterms:modified xsi:type="dcterms:W3CDTF">2024-05-02T15:30:10Z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