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6" d="100"/>
          <a:sy n="66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FARMING ASSISTANCE SYSTEM</a:t>
            </a:r>
            <a:endParaRPr lang="en-US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924800" cy="6675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PROBLEM </a:t>
            </a:r>
            <a:r>
              <a:rPr lang="en-US" sz="3000" b="1" dirty="0" smtClean="0"/>
              <a:t>STATEMENT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800"/>
          </a:xfrm>
        </p:spPr>
        <p:txBody>
          <a:bodyPr/>
          <a:lstStyle/>
          <a:p>
            <a:pPr algn="just"/>
            <a:r>
              <a:rPr lang="en-US" sz="2000" dirty="0" smtClean="0"/>
              <a:t>Design a farming assistant web service which   should be a web project to help the farmers working with the motive of greater profitability by direct communication between farmer to supplier and farmer to farmer</a:t>
            </a:r>
          </a:p>
          <a:p>
            <a:pPr algn="just"/>
            <a:r>
              <a:rPr lang="en-US" sz="2000" dirty="0" smtClean="0"/>
              <a:t>This innovative site allows for good farmer, retailer and supplier communication. 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675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FEATURES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site should allow a farmer, retailer and supplier communication.</a:t>
            </a:r>
          </a:p>
          <a:p>
            <a:pPr algn="just"/>
            <a:r>
              <a:rPr lang="en-US" sz="2000" dirty="0" smtClean="0"/>
              <a:t>It provides an option of login to farmers and communicates to respective dealers.</a:t>
            </a:r>
          </a:p>
          <a:p>
            <a:pPr algn="just"/>
            <a:r>
              <a:rPr lang="en-US" sz="2000" dirty="0" smtClean="0"/>
              <a:t>Farmers are notified whenever dealers publish an advertisement or offer on website through SMS message.</a:t>
            </a:r>
          </a:p>
          <a:p>
            <a:pPr algn="just"/>
            <a:r>
              <a:rPr lang="en-US" sz="2000" dirty="0" smtClean="0"/>
              <a:t>The farmers may also have an option to submit their grievances and complaints to respective dealers or authorities using their farmer login on a separate complaints page and authorities will get access to that page regularly using their login id and passwords.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TECHNOLOGIES USED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001000" cy="4114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HTML</a:t>
            </a:r>
          </a:p>
          <a:p>
            <a:r>
              <a:rPr lang="en-US" sz="2000" dirty="0" smtClean="0"/>
              <a:t>CSS</a:t>
            </a:r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ANGULAR 6.x</a:t>
            </a:r>
          </a:p>
          <a:p>
            <a:r>
              <a:rPr lang="en-US" sz="2000" dirty="0" smtClean="0"/>
              <a:t>JAVA 8</a:t>
            </a:r>
          </a:p>
          <a:p>
            <a:r>
              <a:rPr lang="en-US" sz="2000" dirty="0" smtClean="0"/>
              <a:t>Spring Boot/Micro services</a:t>
            </a:r>
          </a:p>
          <a:p>
            <a:r>
              <a:rPr lang="en-US" sz="2000" dirty="0" smtClean="0"/>
              <a:t>Spring Security (JWT)</a:t>
            </a:r>
          </a:p>
          <a:p>
            <a:r>
              <a:rPr lang="en-US" sz="2000" dirty="0" smtClean="0"/>
              <a:t>Junit 5.x</a:t>
            </a:r>
          </a:p>
          <a:p>
            <a:r>
              <a:rPr lang="en-US" sz="2000" dirty="0" smtClean="0"/>
              <a:t>MY SQL 5.5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MODULES OF THE PROJECT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There are 3 modules in this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Farmer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Supplier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18014"/>
            <a:ext cx="4724400" cy="1143000"/>
          </a:xfrm>
        </p:spPr>
        <p:txBody>
          <a:bodyPr>
            <a:no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Kshitij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16002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B3B4FD1AC14F966717FD1BF90387" ma:contentTypeVersion="4" ma:contentTypeDescription="Create a new document." ma:contentTypeScope="" ma:versionID="c0d5cf23e9037e95384b34eaa7037935">
  <xsd:schema xmlns:xsd="http://www.w3.org/2001/XMLSchema" xmlns:xs="http://www.w3.org/2001/XMLSchema" xmlns:p="http://schemas.microsoft.com/office/2006/metadata/properties" xmlns:ns2="91fb1ae6-8a27-4471-8e6e-62235473c8d3" xmlns:ns3="cf4b590d-600a-4ff7-b2b1-e2b8c8873eda" targetNamespace="http://schemas.microsoft.com/office/2006/metadata/properties" ma:root="true" ma:fieldsID="3e58c385ffea5a918c10ab14f3fde621" ns2:_="" ns3:_="">
    <xsd:import namespace="91fb1ae6-8a27-4471-8e6e-62235473c8d3"/>
    <xsd:import namespace="cf4b590d-600a-4ff7-b2b1-e2b8c8873e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b1ae6-8a27-4471-8e6e-62235473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b590d-600a-4ff7-b2b1-e2b8c8873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29B28-B23D-4572-9BFD-AD77D97EE787}"/>
</file>

<file path=customXml/itemProps2.xml><?xml version="1.0" encoding="utf-8"?>
<ds:datastoreItem xmlns:ds="http://schemas.openxmlformats.org/officeDocument/2006/customXml" ds:itemID="{F9312F31-82F2-4D12-8925-0AD0ABF26A46}"/>
</file>

<file path=customXml/itemProps3.xml><?xml version="1.0" encoding="utf-8"?>
<ds:datastoreItem xmlns:ds="http://schemas.openxmlformats.org/officeDocument/2006/customXml" ds:itemID="{888DA4BC-2866-4187-8601-AEEE05BD0707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180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FARMING ASSISTANCE SYSTEM</vt:lpstr>
      <vt:lpstr>PROBLEM STATEMENT</vt:lpstr>
      <vt:lpstr>FEATURES</vt:lpstr>
      <vt:lpstr>TECHNOLOGIES USED</vt:lpstr>
      <vt:lpstr>MODULES OF THE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SYSTEM</dc:title>
  <dc:creator>Windows User</dc:creator>
  <cp:lastModifiedBy>Kumar, Purushottam</cp:lastModifiedBy>
  <cp:revision>9</cp:revision>
  <dcterms:created xsi:type="dcterms:W3CDTF">2020-06-11T04:14:57Z</dcterms:created>
  <dcterms:modified xsi:type="dcterms:W3CDTF">2020-07-10T05:12:26Z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0x0101006E30B3B4FD1AC14F966717FD1BF90387</vt:lpwstr>
  </property>
</Properties>
</file>