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9.xml" ContentType="application/vnd.openxmlformats-officedocument.presentationml.tags+xml"/>
  <Override PartName="/docProps/core.xml" ContentType="application/vnd.openxmlformats-package.core-properties+xml"/>
  <Override PartName="/ppt/tags/tag1.xml" ContentType="application/vnd.openxmlformats-officedocument.presentationml.tags+xml"/>
  <Override PartName="/docProps/app.xml" ContentType="application/vnd.openxmlformats-officedocument.extended-properties+xml"/>
  <Override PartName="/ppt/tags/tag2.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8.xml" ContentType="application/vnd.openxmlformats-officedocument.presentationml.tags+xml"/>
  <Override PartName="/ppt/tags/tag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80" r:id="rId2"/>
  </p:sldMasterIdLst>
  <p:notesMasterIdLst>
    <p:notesMasterId r:id="rId7"/>
  </p:notesMasterIdLst>
  <p:handoutMasterIdLst>
    <p:handoutMasterId r:id="rId8"/>
  </p:handoutMasterIdLst>
  <p:sldIdLst>
    <p:sldId id="311" r:id="rId3"/>
    <p:sldId id="264" r:id="rId4"/>
    <p:sldId id="316" r:id="rId5"/>
    <p:sldId id="314"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01D1D0"/>
    <a:srgbClr val="E6E7E7"/>
    <a:srgbClr val="0070AD"/>
    <a:srgbClr val="7F7F7F"/>
    <a:srgbClr val="6D64CC"/>
    <a:srgbClr val="7E39BA"/>
    <a:srgbClr val="4701A7"/>
    <a:srgbClr val="C8FF16"/>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guide orient="horz" pos="2341"/>
        <p:guide pos="365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tags" Target="tags/tag1.xml"/><Relationship Id="rId14"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10/07/2020</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10/07/2020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324212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301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2782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9163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9412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673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06431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8056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7/10/2020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9421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79290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8683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82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87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90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a:t>Click to insert presenter, location, and date</a:t>
            </a:r>
          </a:p>
        </p:txBody>
      </p:sp>
      <p:sp>
        <p:nvSpPr>
          <p:cNvPr id="16"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572"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 xmlns:a16="http://schemas.microsoft.com/office/drawing/2014/main"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a:t>Click to insert section title</a:t>
            </a:r>
            <a:endParaRPr lang="pt-PT"/>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49220642"/>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588"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612"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636"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7/10/2020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3488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image" Target="../media/image2.jpg"/><Relationship Id="rId2" Type="http://schemas.openxmlformats.org/officeDocument/2006/relationships/slideLayout" Target="../slideLayouts/slideLayout10.xml"/><Relationship Id="rId16"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68"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2018. All rights reserved  </a:t>
            </a:r>
            <a:r>
              <a:rPr lang="en-US">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7/10/2020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465257"/>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39" r:id="rId12"/>
    <p:sldLayoutId id="2147483841" r:id="rId13"/>
    <p:sldLayoutId id="2147483842" r:id="rId14"/>
    <p:sldLayoutId id="2147483893" r:id="rId15"/>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714324" y="2345505"/>
            <a:ext cx="6255011" cy="1902287"/>
          </a:xfrm>
        </p:spPr>
        <p:txBody>
          <a:bodyPr/>
          <a:lstStyle/>
          <a:p>
            <a:r>
              <a:rPr lang="en-US" b="1" dirty="0"/>
              <a:t>Electricity Billing System</a:t>
            </a:r>
            <a:endParaRPr lang="en-US" dirty="0"/>
          </a:p>
          <a:p>
            <a:endParaRPr lang="en-GB" dirty="0">
              <a:solidFill>
                <a:schemeClr val="accent1">
                  <a:lumMod val="75000"/>
                </a:schemeClr>
              </a:solidFill>
            </a:endParaRPr>
          </a:p>
        </p:txBody>
      </p:sp>
      <p:pic>
        <p:nvPicPr>
          <p:cNvPr id="2" name="Picture 1">
            <a:extLst>
              <a:ext uri="{FF2B5EF4-FFF2-40B4-BE49-F238E27FC236}">
                <a16:creationId xmlns="" xmlns:a16="http://schemas.microsoft.com/office/drawing/2014/main" id="{70E60947-62FF-44EA-A526-AB9DE7E355F5}"/>
              </a:ext>
            </a:extLst>
          </p:cNvPr>
          <p:cNvPicPr>
            <a:picLocks noChangeAspect="1"/>
          </p:cNvPicPr>
          <p:nvPr/>
        </p:nvPicPr>
        <p:blipFill>
          <a:blip r:embed="rId2"/>
          <a:stretch>
            <a:fillRect/>
          </a:stretch>
        </p:blipFill>
        <p:spPr>
          <a:xfrm>
            <a:off x="4360984" y="378242"/>
            <a:ext cx="1951042" cy="1464626"/>
          </a:xfrm>
          <a:prstGeom prst="rect">
            <a:avLst/>
          </a:prstGeom>
        </p:spPr>
      </p:pic>
    </p:spTree>
    <p:extLst>
      <p:ext uri="{BB962C8B-B14F-4D97-AF65-F5344CB8AC3E}">
        <p14:creationId xmlns:p14="http://schemas.microsoft.com/office/powerpoint/2010/main" val="249061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pPr algn="ctr"/>
            <a:r>
              <a:rPr lang="en-US" dirty="0">
                <a:ea typeface="+mj-lt"/>
                <a:cs typeface="+mj-lt"/>
              </a:rPr>
              <a:t>Electricity Billing System</a:t>
            </a:r>
            <a:endParaRPr lang="en-US" dirty="0">
              <a:ea typeface="Verdana"/>
            </a:endParaRPr>
          </a:p>
        </p:txBody>
      </p:sp>
      <p:sp>
        <p:nvSpPr>
          <p:cNvPr id="2" name="TextBox 1"/>
          <p:cNvSpPr txBox="1"/>
          <p:nvPr/>
        </p:nvSpPr>
        <p:spPr>
          <a:xfrm>
            <a:off x="886265" y="1137796"/>
            <a:ext cx="9397764" cy="5232202"/>
          </a:xfrm>
          <a:prstGeom prst="rect">
            <a:avLst/>
          </a:prstGeom>
          <a:noFill/>
        </p:spPr>
        <p:txBody>
          <a:bodyPr wrap="square" rtlCol="0" anchor="t">
            <a:spAutoFit/>
          </a:bodyPr>
          <a:lstStyle/>
          <a:p>
            <a:pPr>
              <a:buSzPct val="137000"/>
            </a:pPr>
            <a:r>
              <a:rPr lang="en-US" sz="2000" b="1" u="sng" dirty="0" smtClean="0">
                <a:ea typeface="+mn-lt"/>
                <a:cs typeface="+mn-lt"/>
              </a:rPr>
              <a:t>Objective/Problem Statement </a:t>
            </a:r>
            <a:r>
              <a:rPr lang="en-US" sz="2000" b="1" u="sng" dirty="0">
                <a:ea typeface="+mn-lt"/>
                <a:cs typeface="+mn-lt"/>
              </a:rPr>
              <a:t>-</a:t>
            </a:r>
            <a:r>
              <a:rPr lang="en-US" sz="2000" dirty="0">
                <a:ea typeface="+mn-lt"/>
                <a:cs typeface="+mn-lt"/>
              </a:rPr>
              <a:t> </a:t>
            </a:r>
          </a:p>
          <a:p>
            <a:pPr>
              <a:buSzPct val="137000"/>
            </a:pPr>
            <a:endParaRPr lang="en-US" sz="2000" dirty="0">
              <a:ea typeface="+mn-lt"/>
              <a:cs typeface="+mn-lt"/>
            </a:endParaRPr>
          </a:p>
          <a:p>
            <a:pPr marL="342900" indent="-342900">
              <a:buSzPct val="137000"/>
              <a:buFont typeface="Arial" panose="020B0604020202020204" pitchFamily="34" charset="0"/>
              <a:buChar char="•"/>
            </a:pPr>
            <a:r>
              <a:rPr lang="en-US" sz="2000" dirty="0">
                <a:ea typeface="+mn-lt"/>
                <a:cs typeface="+mn-lt"/>
              </a:rPr>
              <a:t>The aim of our project is to develop a system that is meant to partially computerize the work performed in the Electricity Board like generating monthly electricity bill, record of consuming unit of energy, store record of the customer and previous unpaid record</a:t>
            </a:r>
            <a:r>
              <a:rPr lang="en-US" sz="2000" dirty="0">
                <a:effectLst/>
                <a:ea typeface="ArialMT"/>
                <a:cs typeface="Calibri" panose="020F0502020204030204" pitchFamily="34" charset="0"/>
              </a:rPr>
              <a:t>.</a:t>
            </a:r>
          </a:p>
          <a:p>
            <a:pPr marL="342900" indent="-342900">
              <a:buSzPct val="137000"/>
              <a:buFont typeface="Arial" panose="020B0604020202020204" pitchFamily="34" charset="0"/>
              <a:buChar char="•"/>
            </a:pPr>
            <a:endParaRPr lang="en-US" sz="2000" dirty="0">
              <a:ea typeface="Calibri" panose="020F0502020204030204" pitchFamily="34" charset="0"/>
              <a:cs typeface="Calibri" panose="020F0502020204030204" pitchFamily="34" charset="0"/>
            </a:endParaRPr>
          </a:p>
          <a:p>
            <a:pPr marL="342900" indent="-342900">
              <a:buSzPct val="137000"/>
              <a:buFont typeface="Arial" panose="020B0604020202020204" pitchFamily="34" charset="0"/>
              <a:buChar char="•"/>
            </a:pPr>
            <a:r>
              <a:rPr lang="en-US" sz="2000" dirty="0">
                <a:ea typeface="+mn-lt"/>
                <a:cs typeface="+mn-lt"/>
              </a:rPr>
              <a:t>There are Three Modules-</a:t>
            </a:r>
          </a:p>
          <a:p>
            <a:pPr>
              <a:buSzPct val="137000"/>
            </a:pPr>
            <a:r>
              <a:rPr lang="en-US" sz="2000" dirty="0">
                <a:ea typeface="+mn-lt"/>
                <a:cs typeface="+mn-lt"/>
              </a:rPr>
              <a:t>             1.   Customer Module </a:t>
            </a:r>
          </a:p>
          <a:p>
            <a:pPr>
              <a:buSzPct val="137000"/>
            </a:pPr>
            <a:r>
              <a:rPr lang="en-US" sz="2000" dirty="0">
                <a:ea typeface="+mn-lt"/>
                <a:cs typeface="+mn-lt"/>
              </a:rPr>
              <a:t>             2.   Bill Module</a:t>
            </a:r>
          </a:p>
          <a:p>
            <a:pPr>
              <a:buSzPct val="137000"/>
            </a:pPr>
            <a:r>
              <a:rPr lang="en-US" sz="2000" dirty="0">
                <a:ea typeface="+mn-lt"/>
                <a:cs typeface="+mn-lt"/>
              </a:rPr>
              <a:t>             3.   Payment Module</a:t>
            </a:r>
          </a:p>
          <a:p>
            <a:pPr marL="285750" indent="-285750">
              <a:buFont typeface="Arial" panose="020B0604020202020204" pitchFamily="34" charset="0"/>
              <a:buChar char="•"/>
            </a:pPr>
            <a:endParaRPr lang="en-US" sz="2400" dirty="0">
              <a:solidFill>
                <a:schemeClr val="accent1">
                  <a:lumMod val="75000"/>
                </a:schemeClr>
              </a:solidFill>
            </a:endParaRPr>
          </a:p>
          <a:p>
            <a:pPr marL="285750" indent="-285750">
              <a:buFont typeface="Arial" panose="020B0604020202020204" pitchFamily="34" charset="0"/>
              <a:buChar char="•"/>
            </a:pPr>
            <a:endParaRPr lang="en-US" sz="2400" dirty="0">
              <a:solidFill>
                <a:schemeClr val="accent1">
                  <a:lumMod val="75000"/>
                </a:schemeClr>
              </a:solidFill>
            </a:endParaRPr>
          </a:p>
          <a:p>
            <a:pPr marL="285750" indent="-285750">
              <a:buFont typeface="Arial" panose="020B0604020202020204" pitchFamily="34" charset="0"/>
              <a:buChar char="•"/>
            </a:pPr>
            <a:endParaRPr lang="en-US" sz="2400" dirty="0">
              <a:solidFill>
                <a:schemeClr val="accent1">
                  <a:lumMod val="75000"/>
                </a:schemeClr>
              </a:solidFill>
            </a:endParaRP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Technology Used</a:t>
            </a:r>
            <a:endParaRPr lang="en-US" dirty="0"/>
          </a:p>
        </p:txBody>
      </p:sp>
      <p:sp>
        <p:nvSpPr>
          <p:cNvPr id="3" name="Content Placeholder 2"/>
          <p:cNvSpPr>
            <a:spLocks noGrp="1"/>
          </p:cNvSpPr>
          <p:nvPr>
            <p:ph sz="quarter" idx="4294967295"/>
          </p:nvPr>
        </p:nvSpPr>
        <p:spPr>
          <a:xfrm>
            <a:off x="154004" y="997597"/>
            <a:ext cx="10412396" cy="5201072"/>
          </a:xfrm>
          <a:prstGeom prst="rect">
            <a:avLst/>
          </a:prstGeom>
        </p:spPr>
        <p:txBody>
          <a:bodyPr>
            <a:normAutofit fontScale="47500" lnSpcReduction="20000"/>
          </a:bodyPr>
          <a:lstStyle/>
          <a:p>
            <a:pPr marL="457200" indent="-457200">
              <a:buFont typeface="Arial" panose="020B0604020202020204" pitchFamily="34" charset="0"/>
              <a:buChar char="•"/>
            </a:pPr>
            <a:r>
              <a:rPr lang="en-US" sz="3600" dirty="0"/>
              <a:t>Java 8</a:t>
            </a:r>
          </a:p>
          <a:p>
            <a:pPr marL="457200" indent="-457200">
              <a:buFont typeface="Arial" panose="020B0604020202020204" pitchFamily="34" charset="0"/>
              <a:buChar char="•"/>
            </a:pPr>
            <a:r>
              <a:rPr lang="en-US" sz="3600" dirty="0"/>
              <a:t>Micro services/Spring boot 4.2</a:t>
            </a:r>
          </a:p>
          <a:p>
            <a:pPr marL="457200" indent="-457200">
              <a:buFont typeface="Arial" panose="020B0604020202020204" pitchFamily="34" charset="0"/>
              <a:buChar char="•"/>
            </a:pPr>
            <a:r>
              <a:rPr lang="en-US" sz="3600" dirty="0"/>
              <a:t>Spring Security(JWT)</a:t>
            </a:r>
          </a:p>
          <a:p>
            <a:pPr marL="457200" indent="-457200">
              <a:buFont typeface="Arial" panose="020B0604020202020204" pitchFamily="34" charset="0"/>
              <a:buChar char="•"/>
            </a:pPr>
            <a:r>
              <a:rPr lang="en-US" sz="3600" dirty="0"/>
              <a:t>Angular  6</a:t>
            </a:r>
          </a:p>
          <a:p>
            <a:pPr marL="457200" indent="-457200">
              <a:buFont typeface="Arial" panose="020B0604020202020204" pitchFamily="34" charset="0"/>
              <a:buChar char="•"/>
            </a:pPr>
            <a:r>
              <a:rPr lang="en-US" sz="3600" dirty="0"/>
              <a:t>Bootstrap 4</a:t>
            </a:r>
          </a:p>
          <a:p>
            <a:pPr marL="457200" indent="-457200">
              <a:buFont typeface="Arial" panose="020B0604020202020204" pitchFamily="34" charset="0"/>
              <a:buChar char="•"/>
            </a:pPr>
            <a:r>
              <a:rPr lang="en-US" sz="3600" dirty="0"/>
              <a:t>MySQL 5.5</a:t>
            </a:r>
          </a:p>
          <a:p>
            <a:pPr marL="457200" indent="-457200">
              <a:buFont typeface="Arial" panose="020B0604020202020204" pitchFamily="34" charset="0"/>
              <a:buChar char="•"/>
            </a:pPr>
            <a:r>
              <a:rPr lang="en-US" sz="3600" dirty="0"/>
              <a:t>Jenkins CI(CI/CD/Pipeline set up)</a:t>
            </a:r>
          </a:p>
          <a:p>
            <a:pPr marL="457200" indent="-457200">
              <a:buFont typeface="Arial" panose="020B0604020202020204" pitchFamily="34" charset="0"/>
              <a:buChar char="•"/>
            </a:pPr>
            <a:r>
              <a:rPr lang="en-US" sz="3600" dirty="0" err="1"/>
              <a:t>Junit</a:t>
            </a:r>
            <a:r>
              <a:rPr lang="en-US" sz="3600" dirty="0"/>
              <a:t> 5.x</a:t>
            </a:r>
          </a:p>
          <a:p>
            <a:endParaRPr lang="en-US" sz="3600" dirty="0"/>
          </a:p>
          <a:p>
            <a:pPr>
              <a:lnSpc>
                <a:spcPct val="110000"/>
              </a:lnSpc>
              <a:spcBef>
                <a:spcPct val="0"/>
              </a:spcBef>
            </a:pPr>
            <a:r>
              <a:rPr lang="en-US" sz="3600" dirty="0">
                <a:solidFill>
                  <a:schemeClr val="accent1"/>
                </a:solidFill>
                <a:ea typeface="+mj-ea"/>
                <a:cs typeface="+mj-cs"/>
              </a:rPr>
              <a:t>Software Requirements</a:t>
            </a:r>
          </a:p>
          <a:p>
            <a:pPr marL="457200" lvl="0" indent="-457200">
              <a:buFont typeface="Arial" panose="020B0604020202020204" pitchFamily="34" charset="0"/>
              <a:buChar char="•"/>
            </a:pPr>
            <a:r>
              <a:rPr lang="en-US" sz="3600" dirty="0"/>
              <a:t>JDK 1.8</a:t>
            </a:r>
          </a:p>
          <a:p>
            <a:pPr marL="457200" lvl="0" indent="-457200">
              <a:buFont typeface="Arial" panose="020B0604020202020204" pitchFamily="34" charset="0"/>
              <a:buChar char="•"/>
            </a:pPr>
            <a:r>
              <a:rPr lang="en-US" sz="3600" dirty="0"/>
              <a:t>STS-4</a:t>
            </a:r>
          </a:p>
          <a:p>
            <a:pPr marL="457200" lvl="0" indent="-457200">
              <a:buFont typeface="Arial" panose="020B0604020202020204" pitchFamily="34" charset="0"/>
              <a:buChar char="•"/>
            </a:pPr>
            <a:r>
              <a:rPr lang="en-US" sz="3600" dirty="0"/>
              <a:t>Angular CLI 9</a:t>
            </a:r>
          </a:p>
          <a:p>
            <a:pPr marL="457200" lvl="0" indent="-457200">
              <a:buFont typeface="Arial" panose="020B0604020202020204" pitchFamily="34" charset="0"/>
              <a:buChar char="•"/>
            </a:pPr>
            <a:r>
              <a:rPr lang="en-US" sz="3600" dirty="0"/>
              <a:t>Node </a:t>
            </a:r>
            <a:r>
              <a:rPr lang="en-US" sz="3600" dirty="0" err="1"/>
              <a:t>js</a:t>
            </a:r>
            <a:endParaRPr lang="en-US" sz="3600" dirty="0"/>
          </a:p>
          <a:p>
            <a:pPr marL="457200" lvl="0" indent="-457200">
              <a:buFont typeface="Arial" panose="020B0604020202020204" pitchFamily="34" charset="0"/>
              <a:buChar char="•"/>
            </a:pPr>
            <a:r>
              <a:rPr lang="en-US" sz="3600" dirty="0"/>
              <a:t>POSTMAN</a:t>
            </a:r>
          </a:p>
          <a:p>
            <a:pPr marL="457200" lvl="0" indent="-457200">
              <a:buFont typeface="Arial" panose="020B0604020202020204" pitchFamily="34" charset="0"/>
              <a:buChar char="•"/>
            </a:pPr>
            <a:r>
              <a:rPr lang="en-US" sz="3600" dirty="0"/>
              <a:t>Visual Code Studio 1.45</a:t>
            </a:r>
          </a:p>
          <a:p>
            <a:pPr marL="457200" lvl="0" indent="-457200">
              <a:buFont typeface="Arial" panose="020B0604020202020204" pitchFamily="34" charset="0"/>
              <a:buChar char="•"/>
            </a:pPr>
            <a:r>
              <a:rPr lang="en-US" sz="3600" dirty="0" smtClean="0"/>
              <a:t>Jenkins</a:t>
            </a:r>
          </a:p>
          <a:p>
            <a:pPr marL="457200" lvl="0" indent="-457200">
              <a:buFont typeface="Arial" panose="020B0604020202020204" pitchFamily="34" charset="0"/>
              <a:buChar char="•"/>
            </a:pPr>
            <a:endParaRPr lang="en-US" sz="2800" dirty="0"/>
          </a:p>
          <a:p>
            <a:pPr marL="0" indent="0">
              <a:buNone/>
            </a:pPr>
            <a:endParaRPr lang="en-US" sz="1400" dirty="0"/>
          </a:p>
        </p:txBody>
      </p:sp>
    </p:spTree>
    <p:extLst>
      <p:ext uri="{BB962C8B-B14F-4D97-AF65-F5344CB8AC3E}">
        <p14:creationId xmlns:p14="http://schemas.microsoft.com/office/powerpoint/2010/main" val="4254880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DE739A-A04A-46F4-A478-48EBEF1ED0E0}"/>
              </a:ext>
            </a:extLst>
          </p:cNvPr>
          <p:cNvSpPr>
            <a:spLocks noGrp="1"/>
          </p:cNvSpPr>
          <p:nvPr>
            <p:ph type="title"/>
          </p:nvPr>
        </p:nvSpPr>
        <p:spPr/>
        <p:txBody>
          <a:bodyPr/>
          <a:lstStyle/>
          <a:p>
            <a:r>
              <a:rPr lang="en-IN" dirty="0"/>
              <a:t>         </a:t>
            </a:r>
          </a:p>
        </p:txBody>
      </p:sp>
      <p:pic>
        <p:nvPicPr>
          <p:cNvPr id="4" name="Picture 3">
            <a:extLst>
              <a:ext uri="{FF2B5EF4-FFF2-40B4-BE49-F238E27FC236}">
                <a16:creationId xmlns="" xmlns:a16="http://schemas.microsoft.com/office/drawing/2014/main" id="{494A25F5-2BAB-4B6D-80C6-331A59DE0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501201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6288A6B4-8D07-4938-A82F-A0093CB90658}" vid="{E773FF80-0C60-4FD3-859A-2513E72AB802}"/>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30B3B4FD1AC14F966717FD1BF90387" ma:contentTypeVersion="4" ma:contentTypeDescription="Create a new document." ma:contentTypeScope="" ma:versionID="c0d5cf23e9037e95384b34eaa7037935">
  <xsd:schema xmlns:xsd="http://www.w3.org/2001/XMLSchema" xmlns:xs="http://www.w3.org/2001/XMLSchema" xmlns:p="http://schemas.microsoft.com/office/2006/metadata/properties" xmlns:ns2="91fb1ae6-8a27-4471-8e6e-62235473c8d3" xmlns:ns3="cf4b590d-600a-4ff7-b2b1-e2b8c8873eda" targetNamespace="http://schemas.microsoft.com/office/2006/metadata/properties" ma:root="true" ma:fieldsID="3e58c385ffea5a918c10ab14f3fde621" ns2:_="" ns3:_="">
    <xsd:import namespace="91fb1ae6-8a27-4471-8e6e-62235473c8d3"/>
    <xsd:import namespace="cf4b590d-600a-4ff7-b2b1-e2b8c8873ed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fb1ae6-8a27-4471-8e6e-62235473c8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4b590d-600a-4ff7-b2b1-e2b8c8873ed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0FF59A-0E39-474A-92D1-02E6EA0455B1}"/>
</file>

<file path=customXml/itemProps2.xml><?xml version="1.0" encoding="utf-8"?>
<ds:datastoreItem xmlns:ds="http://schemas.openxmlformats.org/officeDocument/2006/customXml" ds:itemID="{1F4BA6DB-0F74-4E69-85A3-74DD89D23316}"/>
</file>

<file path=customXml/itemProps3.xml><?xml version="1.0" encoding="utf-8"?>
<ds:datastoreItem xmlns:ds="http://schemas.openxmlformats.org/officeDocument/2006/customXml" ds:itemID="{8D24DD97-0D2C-462A-A60D-E337CDC3073A}"/>
</file>

<file path=docProps/app.xml><?xml version="1.0" encoding="utf-8"?>
<Properties xmlns="http://schemas.openxmlformats.org/officeDocument/2006/extended-properties" xmlns:vt="http://schemas.openxmlformats.org/officeDocument/2006/docPropsVTypes">
  <Template>ppt-template</Template>
  <TotalTime>474</TotalTime>
  <Words>116</Words>
  <Application>Microsoft Office PowerPoint</Application>
  <PresentationFormat>Widescreen</PresentationFormat>
  <Paragraphs>33</Paragraphs>
  <Slides>4</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3" baseType="lpstr">
      <vt:lpstr>Arial</vt:lpstr>
      <vt:lpstr>ArialMT</vt:lpstr>
      <vt:lpstr>Calibri</vt:lpstr>
      <vt:lpstr>Gill Sans MT</vt:lpstr>
      <vt:lpstr>Verdana</vt:lpstr>
      <vt:lpstr>Wingdings</vt:lpstr>
      <vt:lpstr>Capgemini Master</vt:lpstr>
      <vt:lpstr>Gallery</vt:lpstr>
      <vt:lpstr>think-cell Slide</vt:lpstr>
      <vt:lpstr>PowerPoint Presentation</vt:lpstr>
      <vt:lpstr>Electricity Billing System</vt:lpstr>
      <vt:lpstr>Technology Used</vt:lpstr>
      <vt:lpstr>         </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 Vikash</dc:creator>
  <cp:lastModifiedBy>Kumar, Purushottam</cp:lastModifiedBy>
  <cp:revision>422</cp:revision>
  <dcterms:created xsi:type="dcterms:W3CDTF">2019-10-08T10:21:43Z</dcterms:created>
  <dcterms:modified xsi:type="dcterms:W3CDTF">2020-07-10T05:10:31Z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0x0101006E30B3B4FD1AC14F966717FD1BF90387</vt:lpwstr>
  </property>
</Properties>
</file>