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B0B61-7E5A-42F7-9FA8-1A06F47170D7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Capgemini India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EEEF-8600-4B27-9081-DC27E584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16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E99F-6BA6-4154-A979-BC89D8CA00A6}" type="datetimeFigureOut">
              <a:rPr lang="en-IN" smtClean="0"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Capgemini India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07C4-3527-452B-95A4-FFAD0E23A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35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07C4-3527-452B-95A4-FFAD0E23AD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8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07C4-3527-452B-95A4-FFAD0E23AD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0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2E44-5BE7-40F6-926C-1B3341746F98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2541-DA88-4A78-8DEA-3B50D60B4A3C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22CD-1365-4D8F-AEF9-7658051B6BA1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6623-57B0-40DA-AB1C-BDA26D6E22F7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9343-376E-435E-ADEA-223949C7C74F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25F-EEB0-4FBF-A705-7D71C2289A1B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9A95-29F5-4F2A-8847-6CEFAFED0A34}" type="datetime1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48B1-C3DF-4EDB-A209-26164EAD2E5B}" type="datetime1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5DD6-279D-4E52-8476-FEED246E45AC}" type="datetime1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4C7E-933D-429E-9075-0D75121D681A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F81-339C-45EE-9BC4-FD5550DF1068}" type="datetime1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18E118-605C-432E-B623-3B1611C5112E}" type="datetime1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capgemini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28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3000" dirty="0" smtClean="0"/>
              <a:t>Online Vegetable Sales</a:t>
            </a:r>
            <a:endParaRPr lang="en-IN" sz="3000" dirty="0"/>
          </a:p>
        </p:txBody>
      </p:sp>
      <p:pic>
        <p:nvPicPr>
          <p:cNvPr id="6146" name="Picture 2" descr="C:\Users\Kshitij\Desktop\download (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77" y="3657600"/>
            <a:ext cx="267582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Kshitij\Desktop\download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305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000" dirty="0" smtClean="0"/>
              <a:t>Objective/Problem Statement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3115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To help people have easy access to their grocery shopping .</a:t>
            </a:r>
          </a:p>
          <a:p>
            <a:endParaRPr lang="en-IN" sz="2000" dirty="0"/>
          </a:p>
          <a:p>
            <a:r>
              <a:rPr lang="en-IN" sz="2000" dirty="0" smtClean="0"/>
              <a:t>To help women save their time so that they  concentrate on more productive things.</a:t>
            </a:r>
          </a:p>
          <a:p>
            <a:endParaRPr lang="en-IN" sz="2000" dirty="0"/>
          </a:p>
          <a:p>
            <a:r>
              <a:rPr lang="en-IN" sz="2000" dirty="0" smtClean="0"/>
              <a:t>To involve men and youth too in buying grocery and share the load .</a:t>
            </a:r>
            <a:endParaRPr lang="en-IN" sz="2000" dirty="0"/>
          </a:p>
        </p:txBody>
      </p:sp>
      <p:pic>
        <p:nvPicPr>
          <p:cNvPr id="1026" name="Picture 2" descr="C:\Users\Kshitij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45" y="4876800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Idea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39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idea is to provide </a:t>
            </a:r>
            <a:r>
              <a:rPr lang="en-IN" sz="2000" dirty="0"/>
              <a:t>Vegetable shopping convenient for </a:t>
            </a:r>
            <a:r>
              <a:rPr lang="en-IN" sz="2000" dirty="0" smtClean="0"/>
              <a:t>customers.</a:t>
            </a:r>
          </a:p>
          <a:p>
            <a:endParaRPr lang="en-IN" sz="2000" dirty="0"/>
          </a:p>
          <a:p>
            <a:r>
              <a:rPr lang="en-IN" sz="2000" dirty="0" smtClean="0"/>
              <a:t>By making use of e-commerce website ,giving women relaxation from bargaining with vegetable vendors .</a:t>
            </a:r>
            <a:endParaRPr lang="en-IN" sz="2000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1026" name="Picture 2" descr="C:\Users\Kshitij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000" dirty="0" smtClean="0"/>
              <a:t>Functionalities of the project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Admin</a:t>
            </a:r>
          </a:p>
          <a:p>
            <a:r>
              <a:rPr lang="en-IN" sz="2000" dirty="0" smtClean="0"/>
              <a:t>Add update and delete vegetables.</a:t>
            </a:r>
          </a:p>
          <a:p>
            <a:r>
              <a:rPr lang="en-IN" sz="2000" dirty="0" smtClean="0"/>
              <a:t>View Orders.</a:t>
            </a:r>
          </a:p>
          <a:p>
            <a:r>
              <a:rPr lang="en-IN" sz="2000" dirty="0" smtClean="0"/>
              <a:t>Customer support.</a:t>
            </a:r>
          </a:p>
          <a:p>
            <a:pPr marL="0" indent="0">
              <a:buNone/>
            </a:pP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User</a:t>
            </a:r>
          </a:p>
          <a:p>
            <a:r>
              <a:rPr lang="en-IN" sz="2000" dirty="0" smtClean="0"/>
              <a:t>Register and login.</a:t>
            </a:r>
          </a:p>
          <a:p>
            <a:r>
              <a:rPr lang="en-IN" sz="2000" dirty="0" smtClean="0"/>
              <a:t>View Vegetables and add to cart. </a:t>
            </a:r>
          </a:p>
          <a:p>
            <a:r>
              <a:rPr lang="en-IN" sz="2000" dirty="0" smtClean="0"/>
              <a:t>Purchase.</a:t>
            </a:r>
          </a:p>
          <a:p>
            <a:r>
              <a:rPr lang="en-IN" sz="2000" dirty="0" smtClean="0"/>
              <a:t>Feedback and customer support.</a:t>
            </a:r>
            <a:endParaRPr lang="en-IN" sz="2000" dirty="0"/>
          </a:p>
        </p:txBody>
      </p:sp>
      <p:pic>
        <p:nvPicPr>
          <p:cNvPr id="4" name="Picture 2" descr="C:\Users\Kshitij\Deskto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67000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000" dirty="0" smtClean="0">
                <a:solidFill>
                  <a:schemeClr val="accent2">
                    <a:lumMod val="50000"/>
                  </a:schemeClr>
                </a:solidFill>
              </a:rPr>
              <a:t>Technologies used</a:t>
            </a:r>
            <a:endParaRPr lang="en-IN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073" y="2457450"/>
            <a:ext cx="6686550" cy="2833217"/>
          </a:xfrm>
        </p:spPr>
        <p:txBody>
          <a:bodyPr>
            <a:normAutofit/>
          </a:bodyPr>
          <a:lstStyle/>
          <a:p>
            <a:r>
              <a:rPr lang="en-IN" sz="1500" dirty="0"/>
              <a:t>Backend</a:t>
            </a:r>
          </a:p>
          <a:p>
            <a:pPr lvl="1"/>
            <a:r>
              <a:rPr lang="en-IN" sz="1500" dirty="0"/>
              <a:t>Spring REST</a:t>
            </a:r>
          </a:p>
          <a:p>
            <a:pPr lvl="1"/>
            <a:r>
              <a:rPr lang="en-IN" sz="1500" dirty="0"/>
              <a:t>Spring Boot/Micro services</a:t>
            </a:r>
          </a:p>
          <a:p>
            <a:pPr lvl="1"/>
            <a:r>
              <a:rPr lang="en-IN" sz="1500" dirty="0"/>
              <a:t>Spring Security</a:t>
            </a:r>
          </a:p>
          <a:p>
            <a:pPr lvl="1"/>
            <a:r>
              <a:rPr lang="en-IN" sz="1500" dirty="0"/>
              <a:t>Junit 5.5</a:t>
            </a:r>
          </a:p>
          <a:p>
            <a:pPr lvl="1"/>
            <a:r>
              <a:rPr lang="en-IN" sz="1500" dirty="0"/>
              <a:t>MySQL 5.5</a:t>
            </a:r>
          </a:p>
          <a:p>
            <a:r>
              <a:rPr lang="en-IN" sz="1500" dirty="0"/>
              <a:t>Frontend</a:t>
            </a:r>
          </a:p>
          <a:p>
            <a:pPr lvl="1"/>
            <a:r>
              <a:rPr lang="en-IN" sz="1500" dirty="0"/>
              <a:t>Angular 6 and above, HTML, CSS</a:t>
            </a:r>
          </a:p>
          <a:p>
            <a:r>
              <a:rPr lang="en-IN" sz="1500" dirty="0"/>
              <a:t>Deployment</a:t>
            </a:r>
          </a:p>
          <a:p>
            <a:pPr lvl="1"/>
            <a:r>
              <a:rPr lang="en-IN" sz="1500" dirty="0"/>
              <a:t>Web</a:t>
            </a:r>
          </a:p>
          <a:p>
            <a:pPr marL="3429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946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618014"/>
            <a:ext cx="4724400" cy="1143000"/>
          </a:xfrm>
        </p:spPr>
        <p:txBody>
          <a:bodyPr>
            <a:no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Kshitij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16002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0B3B4FD1AC14F966717FD1BF90387" ma:contentTypeVersion="4" ma:contentTypeDescription="Create a new document." ma:contentTypeScope="" ma:versionID="c0d5cf23e9037e95384b34eaa7037935">
  <xsd:schema xmlns:xsd="http://www.w3.org/2001/XMLSchema" xmlns:xs="http://www.w3.org/2001/XMLSchema" xmlns:p="http://schemas.microsoft.com/office/2006/metadata/properties" xmlns:ns2="91fb1ae6-8a27-4471-8e6e-62235473c8d3" xmlns:ns3="cf4b590d-600a-4ff7-b2b1-e2b8c8873eda" targetNamespace="http://schemas.microsoft.com/office/2006/metadata/properties" ma:root="true" ma:fieldsID="3e58c385ffea5a918c10ab14f3fde621" ns2:_="" ns3:_="">
    <xsd:import namespace="91fb1ae6-8a27-4471-8e6e-62235473c8d3"/>
    <xsd:import namespace="cf4b590d-600a-4ff7-b2b1-e2b8c8873e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b1ae6-8a27-4471-8e6e-62235473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b590d-600a-4ff7-b2b1-e2b8c8873e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865D6-153A-4141-8F76-E72551A5EC01}"/>
</file>

<file path=customXml/itemProps2.xml><?xml version="1.0" encoding="utf-8"?>
<ds:datastoreItem xmlns:ds="http://schemas.openxmlformats.org/officeDocument/2006/customXml" ds:itemID="{AD4A60E2-1EDC-4E50-A9C3-37E5FC36DE4D}"/>
</file>

<file path=customXml/itemProps3.xml><?xml version="1.0" encoding="utf-8"?>
<ds:datastoreItem xmlns:ds="http://schemas.openxmlformats.org/officeDocument/2006/customXml" ds:itemID="{AE6C347B-F19B-4847-8742-239838FF4792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</TotalTime>
  <Words>143</Words>
  <Application>Microsoft Office PowerPoint</Application>
  <PresentationFormat>On-screen Show (4:3)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Clarity</vt:lpstr>
      <vt:lpstr>Online Vegetable Sales</vt:lpstr>
      <vt:lpstr>Objective/Problem Statement</vt:lpstr>
      <vt:lpstr>Idea</vt:lpstr>
      <vt:lpstr>Functionalities of the project</vt:lpstr>
      <vt:lpstr>Technologies used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Vegetable Sale</dc:title>
  <dc:creator>Kshitij Khanna</dc:creator>
  <cp:lastModifiedBy>Kumar, Purushottam</cp:lastModifiedBy>
  <cp:revision>16</cp:revision>
  <dcterms:created xsi:type="dcterms:W3CDTF">2006-08-16T00:00:00Z</dcterms:created>
  <dcterms:modified xsi:type="dcterms:W3CDTF">2020-07-10T05:13:59Z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0x0101006E30B3B4FD1AC14F966717FD1BF90387</vt:lpwstr>
  </property>
</Properties>
</file>