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3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8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168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1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74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1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15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4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0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5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12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3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26C8-AEF8-4241-9E2C-86F613903064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162" y="2139350"/>
            <a:ext cx="9144000" cy="3022158"/>
          </a:xfrm>
        </p:spPr>
        <p:txBody>
          <a:bodyPr>
            <a:normAutofit/>
          </a:bodyPr>
          <a:lstStyle/>
          <a:p>
            <a:pPr algn="ctr"/>
            <a:r>
              <a:rPr lang="en-IN" sz="3000" dirty="0" smtClean="0">
                <a:solidFill>
                  <a:schemeClr val="accent2">
                    <a:lumMod val="50000"/>
                  </a:schemeClr>
                </a:solidFill>
              </a:rPr>
              <a:t>Food delivery application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8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081" y="219456"/>
            <a:ext cx="9721532" cy="1301496"/>
          </a:xfrm>
        </p:spPr>
        <p:txBody>
          <a:bodyPr>
            <a:normAutofit/>
          </a:bodyPr>
          <a:lstStyle/>
          <a:p>
            <a:pPr algn="ctr"/>
            <a:r>
              <a:rPr lang="en-IN" sz="30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N" sz="30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3000" b="1" dirty="0" smtClean="0">
                <a:solidFill>
                  <a:schemeClr val="accent5">
                    <a:lumMod val="50000"/>
                  </a:schemeClr>
                </a:solidFill>
              </a:rPr>
              <a:t>Problem Statement</a:t>
            </a:r>
            <a:endParaRPr lang="en-IN" sz="3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Aim of this </a:t>
            </a:r>
            <a:r>
              <a:rPr lang="en-IN" sz="2000" dirty="0"/>
              <a:t>application is </a:t>
            </a:r>
            <a:r>
              <a:rPr lang="en-IN" sz="2000" dirty="0" smtClean="0"/>
              <a:t>to form a bridge between restaurant and customers.</a:t>
            </a:r>
          </a:p>
          <a:p>
            <a:r>
              <a:rPr lang="en-IN" sz="2000" dirty="0" smtClean="0"/>
              <a:t>The Restaurant owners must be able to sign in to the application to create and list out their food items along with the price </a:t>
            </a:r>
          </a:p>
          <a:p>
            <a:r>
              <a:rPr lang="en-IN" sz="2000" dirty="0" smtClean="0"/>
              <a:t>So, that the customers could sign up , view the nearby restaurants and place the order.</a:t>
            </a:r>
          </a:p>
          <a:p>
            <a:r>
              <a:rPr lang="en-IN" sz="2000" dirty="0" smtClean="0"/>
              <a:t>The customer selects the method of payment and makes a payment for his order.</a:t>
            </a:r>
          </a:p>
          <a:p>
            <a:r>
              <a:rPr lang="en-IN" sz="2000" dirty="0" smtClean="0"/>
              <a:t>The restaurant owner can accept his order and delivery the order to customer.</a:t>
            </a:r>
          </a:p>
        </p:txBody>
      </p:sp>
    </p:spTree>
    <p:extLst>
      <p:ext uri="{BB962C8B-B14F-4D97-AF65-F5344CB8AC3E}">
        <p14:creationId xmlns:p14="http://schemas.microsoft.com/office/powerpoint/2010/main" val="19537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Technologies used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764" y="213360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/>
              <a:t>Backend</a:t>
            </a:r>
          </a:p>
          <a:p>
            <a:pPr lvl="1"/>
            <a:r>
              <a:rPr lang="en-IN" sz="2000" dirty="0" smtClean="0"/>
              <a:t>Spring REST</a:t>
            </a:r>
          </a:p>
          <a:p>
            <a:pPr lvl="1"/>
            <a:r>
              <a:rPr lang="en-IN" sz="2000" dirty="0" smtClean="0"/>
              <a:t>Spring Boot/Micro services</a:t>
            </a:r>
          </a:p>
          <a:p>
            <a:pPr lvl="1"/>
            <a:r>
              <a:rPr lang="en-IN" sz="2000" dirty="0" smtClean="0"/>
              <a:t>Spring Security</a:t>
            </a:r>
          </a:p>
          <a:p>
            <a:pPr lvl="1"/>
            <a:r>
              <a:rPr lang="en-IN" sz="2000" dirty="0" smtClean="0"/>
              <a:t>Junit 5.5</a:t>
            </a:r>
          </a:p>
          <a:p>
            <a:pPr lvl="1"/>
            <a:r>
              <a:rPr lang="en-IN" sz="2000" dirty="0" smtClean="0"/>
              <a:t>MySQL 5.5</a:t>
            </a:r>
          </a:p>
          <a:p>
            <a:r>
              <a:rPr lang="en-IN" sz="2000" dirty="0" smtClean="0"/>
              <a:t>Frontend</a:t>
            </a:r>
          </a:p>
          <a:p>
            <a:pPr lvl="1"/>
            <a:r>
              <a:rPr lang="en-IN" sz="2000" dirty="0" smtClean="0"/>
              <a:t>Angular 6 and above, HTML, CSS</a:t>
            </a:r>
          </a:p>
          <a:p>
            <a:r>
              <a:rPr lang="en-IN" sz="2000" dirty="0" smtClean="0"/>
              <a:t>Deployment</a:t>
            </a:r>
            <a:endParaRPr lang="en-IN" sz="2000" dirty="0"/>
          </a:p>
          <a:p>
            <a:pPr lvl="1"/>
            <a:r>
              <a:rPr lang="en-IN" sz="2000" dirty="0" smtClean="0"/>
              <a:t>Web</a:t>
            </a:r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5380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618014"/>
            <a:ext cx="4724400" cy="1143000"/>
          </a:xfrm>
        </p:spPr>
        <p:txBody>
          <a:bodyPr>
            <a:noAutofit/>
          </a:bodyPr>
          <a:lstStyle/>
          <a:p>
            <a:r>
              <a:rPr lang="en-IN" sz="6000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Kshitij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14601"/>
            <a:ext cx="16002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0B3B4FD1AC14F966717FD1BF90387" ma:contentTypeVersion="4" ma:contentTypeDescription="Create a new document." ma:contentTypeScope="" ma:versionID="c0d5cf23e9037e95384b34eaa7037935">
  <xsd:schema xmlns:xsd="http://www.w3.org/2001/XMLSchema" xmlns:xs="http://www.w3.org/2001/XMLSchema" xmlns:p="http://schemas.microsoft.com/office/2006/metadata/properties" xmlns:ns2="91fb1ae6-8a27-4471-8e6e-62235473c8d3" xmlns:ns3="cf4b590d-600a-4ff7-b2b1-e2b8c8873eda" targetNamespace="http://schemas.microsoft.com/office/2006/metadata/properties" ma:root="true" ma:fieldsID="3e58c385ffea5a918c10ab14f3fde621" ns2:_="" ns3:_="">
    <xsd:import namespace="91fb1ae6-8a27-4471-8e6e-62235473c8d3"/>
    <xsd:import namespace="cf4b590d-600a-4ff7-b2b1-e2b8c8873e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b1ae6-8a27-4471-8e6e-62235473c8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b590d-600a-4ff7-b2b1-e2b8c8873e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26BC76-2721-4F9E-B3EF-A2026A3F8489}"/>
</file>

<file path=customXml/itemProps2.xml><?xml version="1.0" encoding="utf-8"?>
<ds:datastoreItem xmlns:ds="http://schemas.openxmlformats.org/officeDocument/2006/customXml" ds:itemID="{F14415E0-545D-4C26-8DCA-A582F24589C3}"/>
</file>

<file path=customXml/itemProps3.xml><?xml version="1.0" encoding="utf-8"?>
<ds:datastoreItem xmlns:ds="http://schemas.openxmlformats.org/officeDocument/2006/customXml" ds:itemID="{C3972D93-D4B1-4A0F-B071-BFADC17420E4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117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Food delivery application  </vt:lpstr>
      <vt:lpstr> Problem Statement</vt:lpstr>
      <vt:lpstr>Technologies used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Assessment Checker Bot</dc:title>
  <dc:creator>rishav.dev@capgemini.com</dc:creator>
  <cp:lastModifiedBy>Kumar, Purushottam</cp:lastModifiedBy>
  <cp:revision>69</cp:revision>
  <dcterms:created xsi:type="dcterms:W3CDTF">2020-05-04T05:57:03Z</dcterms:created>
  <dcterms:modified xsi:type="dcterms:W3CDTF">2020-07-10T05:13:09Z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0x0101006E30B3B4FD1AC14F966717FD1BF90387</vt:lpwstr>
  </property>
</Properties>
</file>