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9" r:id="rId4"/>
    <p:sldId id="260" r:id="rId5"/>
    <p:sldId id="27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0" d="100"/>
          <a:sy n="70" d="100"/>
        </p:scale>
        <p:origin x="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123056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178542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7/10/2020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7/10/2020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000" dirty="0"/>
              <a:t>Personality Prediction System Through CV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Main </a:t>
            </a:r>
            <a:r>
              <a:rPr lang="en-US" dirty="0" smtClean="0"/>
              <a:t>Objective/Problem Statement</a:t>
            </a:r>
            <a:endParaRPr lang="en-US" dirty="0"/>
          </a:p>
        </p:txBody>
      </p:sp>
      <p:sp>
        <p:nvSpPr>
          <p:cNvPr id="3" name="Content Placeholder 2"/>
          <p:cNvSpPr>
            <a:spLocks noGrp="1"/>
          </p:cNvSpPr>
          <p:nvPr>
            <p:ph sz="half" idx="1"/>
          </p:nvPr>
        </p:nvSpPr>
        <p:spPr>
          <a:xfrm>
            <a:off x="402128" y="1115411"/>
            <a:ext cx="7810500" cy="4351655"/>
          </a:xfrm>
        </p:spPr>
        <p:txBody>
          <a:bodyPr>
            <a:noAutofit/>
          </a:bodyPr>
          <a:lstStyle/>
          <a:p>
            <a:pPr marL="0" indent="0">
              <a:lnSpc>
                <a:spcPct val="150000"/>
              </a:lnSpc>
            </a:pPr>
            <a:r>
              <a:rPr lang="en-US" sz="2000" dirty="0"/>
              <a:t>Our system can used in many business sectors that may require expert candidate. </a:t>
            </a:r>
          </a:p>
          <a:p>
            <a:pPr marL="0" indent="0">
              <a:lnSpc>
                <a:spcPct val="150000"/>
              </a:lnSpc>
            </a:pPr>
            <a:r>
              <a:rPr lang="en-US" sz="2000" dirty="0"/>
              <a:t>This system will reduce workload of the human resources.</a:t>
            </a:r>
          </a:p>
          <a:p>
            <a:pPr marL="0" indent="0">
              <a:lnSpc>
                <a:spcPct val="150000"/>
              </a:lnSpc>
            </a:pPr>
            <a:r>
              <a:rPr lang="en-US" sz="2000" dirty="0"/>
              <a:t> This system will help the human resource to select right candidate for desired job profile, which in turn provide expert workforce for the organization. Admin can easily shortlist/select the appropriate candidate for particular job profile.</a:t>
            </a:r>
          </a:p>
          <a:p>
            <a:pPr marL="0" indent="0">
              <a:lnSpc>
                <a:spcPct val="150000"/>
              </a:lnSpc>
            </a:pPr>
            <a:r>
              <a:rPr lang="en-US" sz="2000" dirty="0"/>
              <a:t> This will enable a more effective way to short list submitted candidate CVs from a large number of applicants providing a consistent and fair CV ranking policy, which can be legally justified. </a:t>
            </a:r>
          </a:p>
        </p:txBody>
      </p:sp>
      <p:pic>
        <p:nvPicPr>
          <p:cNvPr id="2097156" name="Picture 4"/>
          <p:cNvPicPr>
            <a:picLocks noGrp="1" noChangeAspect="1"/>
          </p:cNvPicPr>
          <p:nvPr>
            <p:ph sz="half" idx="2"/>
          </p:nvPr>
        </p:nvPicPr>
        <p:blipFill>
          <a:blip r:embed="rId3"/>
          <a:stretch>
            <a:fillRect/>
          </a:stretch>
        </p:blipFill>
        <p:spPr>
          <a:xfrm rot="1503375">
            <a:off x="8688070" y="1249045"/>
            <a:ext cx="2886710" cy="28867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Actors</a:t>
            </a:r>
          </a:p>
        </p:txBody>
      </p:sp>
      <p:sp>
        <p:nvSpPr>
          <p:cNvPr id="3" name="Content Placeholder 2"/>
          <p:cNvSpPr>
            <a:spLocks noGrp="1"/>
          </p:cNvSpPr>
          <p:nvPr>
            <p:ph idx="1"/>
          </p:nvPr>
        </p:nvSpPr>
        <p:spPr/>
        <p:txBody>
          <a:bodyPr/>
          <a:lstStyle/>
          <a:p>
            <a:pPr marL="0" indent="0">
              <a:buNone/>
            </a:pPr>
            <a:r>
              <a:rPr lang="en-US" sz="2000" b="1" dirty="0">
                <a:sym typeface="+mn-ea"/>
              </a:rPr>
              <a:t>Candidate-</a:t>
            </a:r>
            <a:endParaRPr lang="en-IN" sz="2000" dirty="0">
              <a:solidFill>
                <a:schemeClr val="tx1"/>
              </a:solidFill>
            </a:endParaRPr>
          </a:p>
          <a:p>
            <a:r>
              <a:rPr lang="en-US" sz="2000" dirty="0">
                <a:sym typeface="+mn-ea"/>
              </a:rPr>
              <a:t>Candidate can access the site and can apply for the job application. Candidate is required to fill the fields as well as profile summary. Candidate can view all jobs according to his/her interest can apply for a job. </a:t>
            </a:r>
            <a:endParaRPr lang="en-IN" sz="2000" dirty="0">
              <a:solidFill>
                <a:schemeClr val="tx1"/>
              </a:solidFill>
            </a:endParaRPr>
          </a:p>
          <a:p>
            <a:endParaRPr lang="en-IN" sz="2000" dirty="0">
              <a:solidFill>
                <a:schemeClr val="tx1"/>
              </a:solidFill>
            </a:endParaRPr>
          </a:p>
          <a:p>
            <a:pPr marL="0" indent="0">
              <a:buNone/>
            </a:pPr>
            <a:r>
              <a:rPr lang="en-US" sz="2000" b="1" dirty="0">
                <a:sym typeface="+mn-ea"/>
              </a:rPr>
              <a:t>Admin- </a:t>
            </a:r>
            <a:endParaRPr lang="en-IN" sz="2000" dirty="0">
              <a:solidFill>
                <a:schemeClr val="tx1"/>
              </a:solidFill>
            </a:endParaRPr>
          </a:p>
          <a:p>
            <a:r>
              <a:rPr lang="en-US" sz="2000" dirty="0">
                <a:sym typeface="+mn-ea"/>
              </a:rPr>
              <a:t>Admin will validate all the CV's and will provide an </a:t>
            </a:r>
            <a:r>
              <a:rPr lang="en-US" sz="2000" dirty="0" err="1">
                <a:sym typeface="+mn-ea"/>
              </a:rPr>
              <a:t>acknowledgemwnt</a:t>
            </a:r>
            <a:r>
              <a:rPr lang="en-US" sz="2000" dirty="0">
                <a:sym typeface="+mn-ea"/>
              </a:rPr>
              <a:t> to candidate whether applied Job  meets according to the requirements or not. </a:t>
            </a:r>
            <a:endParaRPr lang="en-IN" sz="2000" dirty="0">
              <a:solidFill>
                <a:schemeClr val="tx1"/>
              </a:solidFill>
            </a:endParaRPr>
          </a:p>
          <a:p>
            <a:pPr marL="0" indent="0">
              <a:buNone/>
            </a:pPr>
            <a:endParaRPr lang="en-US" sz="2000" dirty="0">
              <a:sym typeface="+mn-ea"/>
            </a:endParaRPr>
          </a:p>
          <a:p>
            <a:pPr marL="0" indent="0">
              <a:buNone/>
            </a:pPr>
            <a:endParaRPr lang="en-US" sz="2000" dirty="0">
              <a:sym typeface="+mn-ea"/>
            </a:endParaRPr>
          </a:p>
          <a:p>
            <a:pPr marL="0" indent="0">
              <a:buNone/>
            </a:pPr>
            <a:r>
              <a:rPr lang="en-US" sz="2000" dirty="0">
                <a:sym typeface="+mn-ea"/>
              </a:rPr>
              <a:t>“Our system helps to the HR unit to shortlist the candidate in more precise way and ensuring candidate meets the job requirement”</a:t>
            </a:r>
            <a:endParaRPr lang="en-US" sz="2000" dirty="0">
              <a:solidFill>
                <a:schemeClr val="tx1"/>
              </a:solidFill>
            </a:endParaRP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2744"/>
            <a:ext cx="10972800" cy="582613"/>
          </a:xfrm>
        </p:spPr>
        <p:txBody>
          <a:bodyPr/>
          <a:lstStyle/>
          <a:p>
            <a:pPr algn="ctr"/>
            <a:r>
              <a:rPr lang="en-US" sz="3000" b="1" dirty="0"/>
              <a:t>Tools </a:t>
            </a:r>
            <a:r>
              <a:rPr lang="en-US" sz="3000" b="1" dirty="0" smtClean="0"/>
              <a:t> and</a:t>
            </a:r>
            <a:r>
              <a:rPr lang="en-US" sz="3000" b="1" dirty="0"/>
              <a:t> Technology</a:t>
            </a:r>
            <a:r>
              <a:rPr lang="en-US" sz="3000" b="1" dirty="0" smtClean="0"/>
              <a:t> Used</a:t>
            </a:r>
            <a:r>
              <a:rPr lang="en-US" dirty="0"/>
              <a:t>:</a:t>
            </a:r>
          </a:p>
        </p:txBody>
      </p:sp>
      <p:sp>
        <p:nvSpPr>
          <p:cNvPr id="3" name="Content Placeholder 2"/>
          <p:cNvSpPr>
            <a:spLocks noGrp="1"/>
          </p:cNvSpPr>
          <p:nvPr>
            <p:ph idx="1"/>
          </p:nvPr>
        </p:nvSpPr>
        <p:spPr>
          <a:xfrm>
            <a:off x="1109708" y="1462189"/>
            <a:ext cx="8074383" cy="4953000"/>
          </a:xfrm>
        </p:spPr>
        <p:txBody>
          <a:bodyPr/>
          <a:lstStyle/>
          <a:p>
            <a:pPr>
              <a:lnSpc>
                <a:spcPct val="150000"/>
              </a:lnSpc>
            </a:pPr>
            <a:r>
              <a:rPr lang="en-US" sz="2000" b="1" dirty="0"/>
              <a:t>Technology:</a:t>
            </a:r>
            <a:endParaRPr lang="en-US" sz="2000" dirty="0"/>
          </a:p>
          <a:p>
            <a:pPr marL="0" indent="0">
              <a:lnSpc>
                <a:spcPct val="150000"/>
              </a:lnSpc>
              <a:buNone/>
            </a:pPr>
            <a:r>
              <a:rPr lang="en-US" sz="2000" dirty="0"/>
              <a:t>Spring Boot, Angular 9</a:t>
            </a:r>
          </a:p>
          <a:p>
            <a:pPr>
              <a:lnSpc>
                <a:spcPct val="150000"/>
              </a:lnSpc>
            </a:pPr>
            <a:r>
              <a:rPr lang="en-US" sz="2000" b="1" dirty="0"/>
              <a:t>Web Technologies:</a:t>
            </a:r>
            <a:endParaRPr lang="en-US" sz="2000" dirty="0"/>
          </a:p>
          <a:p>
            <a:pPr marL="0" indent="0">
              <a:lnSpc>
                <a:spcPct val="150000"/>
              </a:lnSpc>
              <a:buNone/>
            </a:pPr>
            <a:r>
              <a:rPr lang="en-US" sz="2000" dirty="0"/>
              <a:t>HTML,CSS, Bootstrap</a:t>
            </a:r>
          </a:p>
          <a:p>
            <a:pPr>
              <a:lnSpc>
                <a:spcPct val="150000"/>
              </a:lnSpc>
            </a:pPr>
            <a:r>
              <a:rPr lang="en-US" sz="2000" b="1" dirty="0"/>
              <a:t>Database: </a:t>
            </a:r>
            <a:endParaRPr lang="en-US" sz="2000" dirty="0"/>
          </a:p>
          <a:p>
            <a:pPr marL="0" indent="0">
              <a:lnSpc>
                <a:spcPct val="150000"/>
              </a:lnSpc>
              <a:buNone/>
            </a:pPr>
            <a:r>
              <a:rPr lang="en-US" sz="2000" dirty="0"/>
              <a:t>MYSQL</a:t>
            </a:r>
          </a:p>
          <a:p>
            <a:pPr>
              <a:lnSpc>
                <a:spcPct val="15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D8668-033D-4E9F-BF64-C77C1F7DF5B6}"/>
              </a:ext>
            </a:extLst>
          </p:cNvPr>
          <p:cNvSpPr>
            <a:spLocks noGrp="1"/>
          </p:cNvSpPr>
          <p:nvPr>
            <p:ph type="title"/>
          </p:nvPr>
        </p:nvSpPr>
        <p:spPr>
          <a:xfrm>
            <a:off x="609600" y="2574524"/>
            <a:ext cx="10972800" cy="1482571"/>
          </a:xfrm>
        </p:spPr>
        <p:txBody>
          <a:bodyPr/>
          <a:lstStyle/>
          <a:p>
            <a:pPr algn="ctr"/>
            <a:r>
              <a:rPr lang="en-IN"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55101600"/>
      </p:ext>
    </p:extLst>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B3B4FD1AC14F966717FD1BF90387" ma:contentTypeVersion="4" ma:contentTypeDescription="Create a new document." ma:contentTypeScope="" ma:versionID="c0d5cf23e9037e95384b34eaa7037935">
  <xsd:schema xmlns:xsd="http://www.w3.org/2001/XMLSchema" xmlns:xs="http://www.w3.org/2001/XMLSchema" xmlns:p="http://schemas.microsoft.com/office/2006/metadata/properties" xmlns:ns2="91fb1ae6-8a27-4471-8e6e-62235473c8d3" xmlns:ns3="cf4b590d-600a-4ff7-b2b1-e2b8c8873eda" targetNamespace="http://schemas.microsoft.com/office/2006/metadata/properties" ma:root="true" ma:fieldsID="3e58c385ffea5a918c10ab14f3fde621" ns2:_="" ns3:_="">
    <xsd:import namespace="91fb1ae6-8a27-4471-8e6e-62235473c8d3"/>
    <xsd:import namespace="cf4b590d-600a-4ff7-b2b1-e2b8c8873ed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fb1ae6-8a27-4471-8e6e-62235473c8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4b590d-600a-4ff7-b2b1-e2b8c8873ed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E07A5F-41CE-44E6-8C8B-495424D356DA}"/>
</file>

<file path=customXml/itemProps2.xml><?xml version="1.0" encoding="utf-8"?>
<ds:datastoreItem xmlns:ds="http://schemas.openxmlformats.org/officeDocument/2006/customXml" ds:itemID="{9CF60E53-191B-42CB-8D68-D9F49C4AF2C0}"/>
</file>

<file path=customXml/itemProps3.xml><?xml version="1.0" encoding="utf-8"?>
<ds:datastoreItem xmlns:ds="http://schemas.openxmlformats.org/officeDocument/2006/customXml" ds:itemID="{0B219910-AF90-4C1C-BD12-25072D246B92}"/>
</file>

<file path=docProps/app.xml><?xml version="1.0" encoding="utf-8"?>
<Properties xmlns="http://schemas.openxmlformats.org/officeDocument/2006/extended-properties" xmlns:vt="http://schemas.openxmlformats.org/officeDocument/2006/docPropsVTypes">
  <TotalTime>651</TotalTime>
  <Words>222</Words>
  <Application>Microsoft Office PowerPoint</Application>
  <PresentationFormat>Widescreen</PresentationFormat>
  <Paragraphs>23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SimSun</vt:lpstr>
      <vt:lpstr>Arial</vt:lpstr>
      <vt:lpstr>Calibri</vt:lpstr>
      <vt:lpstr>Times New Roman</vt:lpstr>
      <vt:lpstr>Blue Waves</vt:lpstr>
      <vt:lpstr>PowerPoint Presentation</vt:lpstr>
      <vt:lpstr>Main Objective/Problem Statement</vt:lpstr>
      <vt:lpstr>Actors</vt:lpstr>
      <vt:lpstr>Tools  and Technology Used: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Kumar, Purushottam</cp:lastModifiedBy>
  <cp:revision>30</cp:revision>
  <dcterms:created xsi:type="dcterms:W3CDTF">2020-06-15T13:39:00Z</dcterms:created>
  <dcterms:modified xsi:type="dcterms:W3CDTF">2020-07-10T05:07:34Z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y fmtid="{D5CDD505-2E9C-101B-9397-08002B2CF9AE}" pid="3" name="ContentTypeId">
    <vt:lpwstr>0x0101006E30B3B4FD1AC14F966717FD1BF90387</vt:lpwstr>
  </property>
</Properties>
</file>