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25E"/>
    <a:srgbClr val="506481"/>
    <a:srgbClr val="76735E"/>
    <a:srgbClr val="5196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EFD52-1398-4766-A6C9-C1BFD64AB15A}" v="8" dt="2023-08-24T14:28:38.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37" autoAdjust="0"/>
  </p:normalViewPr>
  <p:slideViewPr>
    <p:cSldViewPr snapToGrid="0">
      <p:cViewPr varScale="1">
        <p:scale>
          <a:sx n="119" d="100"/>
          <a:sy n="119" d="100"/>
        </p:scale>
        <p:origin x="6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n Bhavanisankar (BLR TT)" userId="6335bef3-f234-4458-826e-2e89eeea0f72" providerId="ADAL" clId="{041EFD52-1398-4766-A6C9-C1BFD64AB15A}"/>
    <pc:docChg chg="undo custSel addSld modSld">
      <pc:chgData name="Ramanan Bhavanisankar (BLR TT)" userId="6335bef3-f234-4458-826e-2e89eeea0f72" providerId="ADAL" clId="{041EFD52-1398-4766-A6C9-C1BFD64AB15A}" dt="2023-08-25T09:48:09.525" v="152" actId="1076"/>
      <pc:docMkLst>
        <pc:docMk/>
      </pc:docMkLst>
      <pc:sldChg chg="delSp modSp mod">
        <pc:chgData name="Ramanan Bhavanisankar (BLR TT)" userId="6335bef3-f234-4458-826e-2e89eeea0f72" providerId="ADAL" clId="{041EFD52-1398-4766-A6C9-C1BFD64AB15A}" dt="2023-08-24T14:32:26.009" v="139" actId="20577"/>
        <pc:sldMkLst>
          <pc:docMk/>
          <pc:sldMk cId="2803216806" sldId="256"/>
        </pc:sldMkLst>
        <pc:spChg chg="mod">
          <ac:chgData name="Ramanan Bhavanisankar (BLR TT)" userId="6335bef3-f234-4458-826e-2e89eeea0f72" providerId="ADAL" clId="{041EFD52-1398-4766-A6C9-C1BFD64AB15A}" dt="2023-08-24T14:32:26.009" v="139" actId="20577"/>
          <ac:spMkLst>
            <pc:docMk/>
            <pc:sldMk cId="2803216806" sldId="256"/>
            <ac:spMk id="21" creationId="{3E561004-D471-A317-68E2-9AF823DE4506}"/>
          </ac:spMkLst>
        </pc:spChg>
        <pc:picChg chg="mod">
          <ac:chgData name="Ramanan Bhavanisankar (BLR TT)" userId="6335bef3-f234-4458-826e-2e89eeea0f72" providerId="ADAL" clId="{041EFD52-1398-4766-A6C9-C1BFD64AB15A}" dt="2023-08-24T14:10:58.912" v="1" actId="1076"/>
          <ac:picMkLst>
            <pc:docMk/>
            <pc:sldMk cId="2803216806" sldId="256"/>
            <ac:picMk id="11" creationId="{39978CB0-488C-D705-F51F-22F124A34330}"/>
          </ac:picMkLst>
        </pc:picChg>
        <pc:picChg chg="del">
          <ac:chgData name="Ramanan Bhavanisankar (BLR TT)" userId="6335bef3-f234-4458-826e-2e89eeea0f72" providerId="ADAL" clId="{041EFD52-1398-4766-A6C9-C1BFD64AB15A}" dt="2023-08-24T14:10:56.120" v="0" actId="478"/>
          <ac:picMkLst>
            <pc:docMk/>
            <pc:sldMk cId="2803216806" sldId="256"/>
            <ac:picMk id="1028" creationId="{C65C5ACA-C548-0B76-06F0-A52635C9DC59}"/>
          </ac:picMkLst>
        </pc:picChg>
      </pc:sldChg>
      <pc:sldChg chg="addSp delSp modSp mod">
        <pc:chgData name="Ramanan Bhavanisankar (BLR TT)" userId="6335bef3-f234-4458-826e-2e89eeea0f72" providerId="ADAL" clId="{041EFD52-1398-4766-A6C9-C1BFD64AB15A}" dt="2023-08-25T09:48:09.525" v="152" actId="1076"/>
        <pc:sldMkLst>
          <pc:docMk/>
          <pc:sldMk cId="1975868143" sldId="257"/>
        </pc:sldMkLst>
        <pc:spChg chg="add del mod">
          <ac:chgData name="Ramanan Bhavanisankar (BLR TT)" userId="6335bef3-f234-4458-826e-2e89eeea0f72" providerId="ADAL" clId="{041EFD52-1398-4766-A6C9-C1BFD64AB15A}" dt="2023-08-24T14:17:56.711" v="51" actId="478"/>
          <ac:spMkLst>
            <pc:docMk/>
            <pc:sldMk cId="1975868143" sldId="257"/>
            <ac:spMk id="3" creationId="{D49E5750-14D4-28C1-D724-A667DDF79C38}"/>
          </ac:spMkLst>
        </pc:spChg>
        <pc:spChg chg="add mod">
          <ac:chgData name="Ramanan Bhavanisankar (BLR TT)" userId="6335bef3-f234-4458-826e-2e89eeea0f72" providerId="ADAL" clId="{041EFD52-1398-4766-A6C9-C1BFD64AB15A}" dt="2023-08-25T09:48:09.525" v="152" actId="1076"/>
          <ac:spMkLst>
            <pc:docMk/>
            <pc:sldMk cId="1975868143" sldId="257"/>
            <ac:spMk id="8" creationId="{CF78A750-55AD-6AF1-F712-A6C30E06A534}"/>
          </ac:spMkLst>
        </pc:spChg>
        <pc:spChg chg="mod">
          <ac:chgData name="Ramanan Bhavanisankar (BLR TT)" userId="6335bef3-f234-4458-826e-2e89eeea0f72" providerId="ADAL" clId="{041EFD52-1398-4766-A6C9-C1BFD64AB15A}" dt="2023-08-24T14:22:21.237" v="71" actId="1076"/>
          <ac:spMkLst>
            <pc:docMk/>
            <pc:sldMk cId="1975868143" sldId="257"/>
            <ac:spMk id="15" creationId="{5E3AC325-C64F-1154-47FA-0A916E0E42FB}"/>
          </ac:spMkLst>
        </pc:spChg>
      </pc:sldChg>
      <pc:sldChg chg="modSp mod">
        <pc:chgData name="Ramanan Bhavanisankar (BLR TT)" userId="6335bef3-f234-4458-826e-2e89eeea0f72" providerId="ADAL" clId="{041EFD52-1398-4766-A6C9-C1BFD64AB15A}" dt="2023-08-24T14:32:08.251" v="132" actId="1076"/>
        <pc:sldMkLst>
          <pc:docMk/>
          <pc:sldMk cId="493371122" sldId="262"/>
        </pc:sldMkLst>
        <pc:spChg chg="mod">
          <ac:chgData name="Ramanan Bhavanisankar (BLR TT)" userId="6335bef3-f234-4458-826e-2e89eeea0f72" providerId="ADAL" clId="{041EFD52-1398-4766-A6C9-C1BFD64AB15A}" dt="2023-08-24T14:32:08.251" v="132" actId="1076"/>
          <ac:spMkLst>
            <pc:docMk/>
            <pc:sldMk cId="493371122" sldId="262"/>
            <ac:spMk id="2" creationId="{65B84A7F-C011-ABCC-3BDC-90993869837D}"/>
          </ac:spMkLst>
        </pc:spChg>
      </pc:sldChg>
      <pc:sldChg chg="addSp delSp modSp add mod">
        <pc:chgData name="Ramanan Bhavanisankar (BLR TT)" userId="6335bef3-f234-4458-826e-2e89eeea0f72" providerId="ADAL" clId="{041EFD52-1398-4766-A6C9-C1BFD64AB15A}" dt="2023-08-24T14:31:54.225" v="131" actId="6549"/>
        <pc:sldMkLst>
          <pc:docMk/>
          <pc:sldMk cId="3471676872" sldId="264"/>
        </pc:sldMkLst>
        <pc:spChg chg="mod">
          <ac:chgData name="Ramanan Bhavanisankar (BLR TT)" userId="6335bef3-f234-4458-826e-2e89eeea0f72" providerId="ADAL" clId="{041EFD52-1398-4766-A6C9-C1BFD64AB15A}" dt="2023-08-24T14:31:06.268" v="130" actId="1076"/>
          <ac:spMkLst>
            <pc:docMk/>
            <pc:sldMk cId="3471676872" sldId="264"/>
            <ac:spMk id="2" creationId="{65B84A7F-C011-ABCC-3BDC-90993869837D}"/>
          </ac:spMkLst>
        </pc:spChg>
        <pc:spChg chg="add del mod">
          <ac:chgData name="Ramanan Bhavanisankar (BLR TT)" userId="6335bef3-f234-4458-826e-2e89eeea0f72" providerId="ADAL" clId="{041EFD52-1398-4766-A6C9-C1BFD64AB15A}" dt="2023-08-24T14:26:17.027" v="98"/>
          <ac:spMkLst>
            <pc:docMk/>
            <pc:sldMk cId="3471676872" sldId="264"/>
            <ac:spMk id="3" creationId="{551621AA-4125-8D9B-0062-14C1C1756AB6}"/>
          </ac:spMkLst>
        </pc:spChg>
        <pc:spChg chg="add mod">
          <ac:chgData name="Ramanan Bhavanisankar (BLR TT)" userId="6335bef3-f234-4458-826e-2e89eeea0f72" providerId="ADAL" clId="{041EFD52-1398-4766-A6C9-C1BFD64AB15A}" dt="2023-08-24T14:31:54.225" v="131" actId="6549"/>
          <ac:spMkLst>
            <pc:docMk/>
            <pc:sldMk cId="3471676872" sldId="264"/>
            <ac:spMk id="4" creationId="{10692582-D1F1-0EBA-FB90-88FE7624A58F}"/>
          </ac:spMkLst>
        </pc:spChg>
        <pc:spChg chg="mod">
          <ac:chgData name="Ramanan Bhavanisankar (BLR TT)" userId="6335bef3-f234-4458-826e-2e89eeea0f72" providerId="ADAL" clId="{041EFD52-1398-4766-A6C9-C1BFD64AB15A}" dt="2023-08-24T14:26:40.824" v="104" actId="113"/>
          <ac:spMkLst>
            <pc:docMk/>
            <pc:sldMk cId="3471676872" sldId="264"/>
            <ac:spMk id="6" creationId="{B29D6FA3-7E72-4838-0C79-42B336AD4745}"/>
          </ac:spMkLst>
        </pc:spChg>
        <pc:spChg chg="mod">
          <ac:chgData name="Ramanan Bhavanisankar (BLR TT)" userId="6335bef3-f234-4458-826e-2e89eeea0f72" providerId="ADAL" clId="{041EFD52-1398-4766-A6C9-C1BFD64AB15A}" dt="2023-08-24T14:29:59.451" v="128" actId="1076"/>
          <ac:spMkLst>
            <pc:docMk/>
            <pc:sldMk cId="3471676872" sldId="264"/>
            <ac:spMk id="30" creationId="{6ECEE885-1842-B475-FD65-BF0FB0716F86}"/>
          </ac:spMkLst>
        </pc:spChg>
        <pc:spChg chg="del mod">
          <ac:chgData name="Ramanan Bhavanisankar (BLR TT)" userId="6335bef3-f234-4458-826e-2e89eeea0f72" providerId="ADAL" clId="{041EFD52-1398-4766-A6C9-C1BFD64AB15A}" dt="2023-08-24T14:26:18.755" v="99" actId="478"/>
          <ac:spMkLst>
            <pc:docMk/>
            <pc:sldMk cId="3471676872" sldId="264"/>
            <ac:spMk id="31" creationId="{1B1936C4-46F1-8F86-2FAE-632200439D5B}"/>
          </ac:spMkLst>
        </pc:spChg>
        <pc:spChg chg="mod">
          <ac:chgData name="Ramanan Bhavanisankar (BLR TT)" userId="6335bef3-f234-4458-826e-2e89eeea0f72" providerId="ADAL" clId="{041EFD52-1398-4766-A6C9-C1BFD64AB15A}" dt="2023-08-24T14:24:42.242" v="82" actId="113"/>
          <ac:spMkLst>
            <pc:docMk/>
            <pc:sldMk cId="3471676872" sldId="264"/>
            <ac:spMk id="32" creationId="{62BB006A-FB12-E8E6-19E6-A7581D983B84}"/>
          </ac:spMkLst>
        </pc:spChg>
        <pc:spChg chg="mod">
          <ac:chgData name="Ramanan Bhavanisankar (BLR TT)" userId="6335bef3-f234-4458-826e-2e89eeea0f72" providerId="ADAL" clId="{041EFD52-1398-4766-A6C9-C1BFD64AB15A}" dt="2023-08-24T14:24:46.915" v="84" actId="108"/>
          <ac:spMkLst>
            <pc:docMk/>
            <pc:sldMk cId="3471676872" sldId="264"/>
            <ac:spMk id="33" creationId="{9F200DC3-D462-BC2D-8FDF-1E423FE58B52}"/>
          </ac:spMkLst>
        </pc:spChg>
        <pc:spChg chg="mod">
          <ac:chgData name="Ramanan Bhavanisankar (BLR TT)" userId="6335bef3-f234-4458-826e-2e89eeea0f72" providerId="ADAL" clId="{041EFD52-1398-4766-A6C9-C1BFD64AB15A}" dt="2023-08-24T14:25:39.462" v="92" actId="113"/>
          <ac:spMkLst>
            <pc:docMk/>
            <pc:sldMk cId="3471676872" sldId="264"/>
            <ac:spMk id="34" creationId="{B265BDF5-0F19-8F6E-F55A-A5AAEC855378}"/>
          </ac:spMkLst>
        </pc:spChg>
        <pc:spChg chg="mod">
          <ac:chgData name="Ramanan Bhavanisankar (BLR TT)" userId="6335bef3-f234-4458-826e-2e89eeea0f72" providerId="ADAL" clId="{041EFD52-1398-4766-A6C9-C1BFD64AB15A}" dt="2023-08-24T14:24:45.155" v="83" actId="108"/>
          <ac:spMkLst>
            <pc:docMk/>
            <pc:sldMk cId="3471676872" sldId="264"/>
            <ac:spMk id="35" creationId="{0B41DE31-34FA-AE28-1251-C92C6886769D}"/>
          </ac:spMkLst>
        </pc:spChg>
        <pc:spChg chg="mod">
          <ac:chgData name="Ramanan Bhavanisankar (BLR TT)" userId="6335bef3-f234-4458-826e-2e89eeea0f72" providerId="ADAL" clId="{041EFD52-1398-4766-A6C9-C1BFD64AB15A}" dt="2023-08-24T14:24:48.724" v="85" actId="108"/>
          <ac:spMkLst>
            <pc:docMk/>
            <pc:sldMk cId="3471676872" sldId="264"/>
            <ac:spMk id="36" creationId="{6546D3F5-4497-049E-18FA-09B3393A448A}"/>
          </ac:spMkLst>
        </pc:spChg>
        <pc:spChg chg="del mod">
          <ac:chgData name="Ramanan Bhavanisankar (BLR TT)" userId="6335bef3-f234-4458-826e-2e89eeea0f72" providerId="ADAL" clId="{041EFD52-1398-4766-A6C9-C1BFD64AB15A}" dt="2023-08-24T14:26:12.742" v="96" actId="21"/>
          <ac:spMkLst>
            <pc:docMk/>
            <pc:sldMk cId="3471676872" sldId="264"/>
            <ac:spMk id="37" creationId="{81EA4B10-7325-DA90-FFE9-815CD60D0AA3}"/>
          </ac:spMkLst>
        </pc:spChg>
        <pc:grpChg chg="mod">
          <ac:chgData name="Ramanan Bhavanisankar (BLR TT)" userId="6335bef3-f234-4458-826e-2e89eeea0f72" providerId="ADAL" clId="{041EFD52-1398-4766-A6C9-C1BFD64AB15A}" dt="2023-08-24T14:29:49.972" v="126" actId="1076"/>
          <ac:grpSpMkLst>
            <pc:docMk/>
            <pc:sldMk cId="3471676872" sldId="264"/>
            <ac:grpSpMk id="71" creationId="{C78301DB-E983-BA12-3D17-B2B6DD4095BA}"/>
          </ac:grpSpMkLst>
        </pc:grpChg>
        <pc:picChg chg="add del mod">
          <ac:chgData name="Ramanan Bhavanisankar (BLR TT)" userId="6335bef3-f234-4458-826e-2e89eeea0f72" providerId="ADAL" clId="{041EFD52-1398-4766-A6C9-C1BFD64AB15A}" dt="2023-08-24T14:27:59.532" v="107" actId="478"/>
          <ac:picMkLst>
            <pc:docMk/>
            <pc:sldMk cId="3471676872" sldId="264"/>
            <ac:picMk id="7" creationId="{3908D2FA-C814-35DB-9F75-B8D31E1D87CE}"/>
          </ac:picMkLst>
        </pc:picChg>
        <pc:picChg chg="add mod ord">
          <ac:chgData name="Ramanan Bhavanisankar (BLR TT)" userId="6335bef3-f234-4458-826e-2e89eeea0f72" providerId="ADAL" clId="{041EFD52-1398-4766-A6C9-C1BFD64AB15A}" dt="2023-08-24T14:29:21.451" v="121" actId="1076"/>
          <ac:picMkLst>
            <pc:docMk/>
            <pc:sldMk cId="3471676872" sldId="264"/>
            <ac:picMk id="9" creationId="{397965D5-2616-178F-D44A-844EF5FC1D7F}"/>
          </ac:picMkLst>
        </pc:picChg>
        <pc:picChg chg="del">
          <ac:chgData name="Ramanan Bhavanisankar (BLR TT)" userId="6335bef3-f234-4458-826e-2e89eeea0f72" providerId="ADAL" clId="{041EFD52-1398-4766-A6C9-C1BFD64AB15A}" dt="2023-08-24T14:27:56.731" v="105" actId="478"/>
          <ac:picMkLst>
            <pc:docMk/>
            <pc:sldMk cId="3471676872" sldId="264"/>
            <ac:picMk id="1026" creationId="{68D60944-9729-E575-2295-E3B532B647A6}"/>
          </ac:picMkLst>
        </pc:picChg>
        <pc:cxnChg chg="mod">
          <ac:chgData name="Ramanan Bhavanisankar (BLR TT)" userId="6335bef3-f234-4458-826e-2e89eeea0f72" providerId="ADAL" clId="{041EFD52-1398-4766-A6C9-C1BFD64AB15A}" dt="2023-08-24T14:29:24.582" v="122" actId="14100"/>
          <ac:cxnSpMkLst>
            <pc:docMk/>
            <pc:sldMk cId="3471676872" sldId="264"/>
            <ac:cxnSpMk id="42" creationId="{A4B011B0-8C88-7B8C-9128-80EBFA4C05DB}"/>
          </ac:cxnSpMkLst>
        </pc:cxnChg>
        <pc:cxnChg chg="mod">
          <ac:chgData name="Ramanan Bhavanisankar (BLR TT)" userId="6335bef3-f234-4458-826e-2e89eeea0f72" providerId="ADAL" clId="{041EFD52-1398-4766-A6C9-C1BFD64AB15A}" dt="2023-08-24T14:29:35.204" v="124" actId="14100"/>
          <ac:cxnSpMkLst>
            <pc:docMk/>
            <pc:sldMk cId="3471676872" sldId="264"/>
            <ac:cxnSpMk id="44" creationId="{7A1EA752-3CE5-F1D2-A8AD-C708F5604591}"/>
          </ac:cxnSpMkLst>
        </pc:cxnChg>
        <pc:cxnChg chg="del">
          <ac:chgData name="Ramanan Bhavanisankar (BLR TT)" userId="6335bef3-f234-4458-826e-2e89eeea0f72" providerId="ADAL" clId="{041EFD52-1398-4766-A6C9-C1BFD64AB15A}" dt="2023-08-24T14:26:27.016" v="102" actId="478"/>
          <ac:cxnSpMkLst>
            <pc:docMk/>
            <pc:sldMk cId="3471676872" sldId="264"/>
            <ac:cxnSpMk id="45" creationId="{08C03D19-5FDB-45DD-78DF-B2DB14AAA507}"/>
          </ac:cxnSpMkLst>
        </pc:cxnChg>
        <pc:cxnChg chg="mod">
          <ac:chgData name="Ramanan Bhavanisankar (BLR TT)" userId="6335bef3-f234-4458-826e-2e89eeea0f72" providerId="ADAL" clId="{041EFD52-1398-4766-A6C9-C1BFD64AB15A}" dt="2023-08-24T14:29:30.304" v="123" actId="14100"/>
          <ac:cxnSpMkLst>
            <pc:docMk/>
            <pc:sldMk cId="3471676872" sldId="264"/>
            <ac:cxnSpMk id="55" creationId="{17B15E2D-0523-8609-DC93-7550B6DDE4E8}"/>
          </ac:cxnSpMkLst>
        </pc:cxnChg>
      </pc:sldChg>
    </pc:docChg>
  </pc:docChgLst>
  <pc:docChgLst>
    <pc:chgData name="Ramanan Bhavanisankar (BLR TT)" userId="6335bef3-f234-4458-826e-2e89eeea0f72" providerId="ADAL" clId="{C803A945-60BA-4298-A5A8-9194BC8F229E}"/>
    <pc:docChg chg="undo redo custSel addSld delSld modSld modMainMaster">
      <pc:chgData name="Ramanan Bhavanisankar (BLR TT)" userId="6335bef3-f234-4458-826e-2e89eeea0f72" providerId="ADAL" clId="{C803A945-60BA-4298-A5A8-9194BC8F229E}" dt="2023-06-29T13:38:22.450" v="1720" actId="1076"/>
      <pc:docMkLst>
        <pc:docMk/>
      </pc:docMkLst>
      <pc:sldChg chg="addSp delSp modSp mod">
        <pc:chgData name="Ramanan Bhavanisankar (BLR TT)" userId="6335bef3-f234-4458-826e-2e89eeea0f72" providerId="ADAL" clId="{C803A945-60BA-4298-A5A8-9194BC8F229E}" dt="2023-06-26T16:05:18.321" v="1041" actId="403"/>
        <pc:sldMkLst>
          <pc:docMk/>
          <pc:sldMk cId="2803216806" sldId="256"/>
        </pc:sldMkLst>
        <pc:spChg chg="add mod">
          <ac:chgData name="Ramanan Bhavanisankar (BLR TT)" userId="6335bef3-f234-4458-826e-2e89eeea0f72" providerId="ADAL" clId="{C803A945-60BA-4298-A5A8-9194BC8F229E}" dt="2023-06-26T14:33:42.253" v="444" actId="1076"/>
          <ac:spMkLst>
            <pc:docMk/>
            <pc:sldMk cId="2803216806" sldId="256"/>
            <ac:spMk id="20" creationId="{B4A6347C-F9DB-75C5-B62E-D8EC9CE3D48B}"/>
          </ac:spMkLst>
        </pc:spChg>
        <pc:spChg chg="add mod">
          <ac:chgData name="Ramanan Bhavanisankar (BLR TT)" userId="6335bef3-f234-4458-826e-2e89eeea0f72" providerId="ADAL" clId="{C803A945-60BA-4298-A5A8-9194BC8F229E}" dt="2023-06-26T16:05:18.321" v="1041" actId="403"/>
          <ac:spMkLst>
            <pc:docMk/>
            <pc:sldMk cId="2803216806" sldId="256"/>
            <ac:spMk id="21" creationId="{3E561004-D471-A317-68E2-9AF823DE4506}"/>
          </ac:spMkLst>
        </pc:spChg>
        <pc:picChg chg="mod">
          <ac:chgData name="Ramanan Bhavanisankar (BLR TT)" userId="6335bef3-f234-4458-826e-2e89eeea0f72" providerId="ADAL" clId="{C803A945-60BA-4298-A5A8-9194BC8F229E}" dt="2023-06-26T14:41:26.775" v="530" actId="14100"/>
          <ac:picMkLst>
            <pc:docMk/>
            <pc:sldMk cId="2803216806" sldId="256"/>
            <ac:picMk id="5" creationId="{D157CA88-51B1-AFA9-DF08-8A9782121049}"/>
          </ac:picMkLst>
        </pc:picChg>
        <pc:picChg chg="add del mod">
          <ac:chgData name="Ramanan Bhavanisankar (BLR TT)" userId="6335bef3-f234-4458-826e-2e89eeea0f72" providerId="ADAL" clId="{C803A945-60BA-4298-A5A8-9194BC8F229E}" dt="2023-06-26T12:57:10.864" v="6" actId="478"/>
          <ac:picMkLst>
            <pc:docMk/>
            <pc:sldMk cId="2803216806" sldId="256"/>
            <ac:picMk id="7" creationId="{84451850-35B0-B3DB-C6D4-485CD9520672}"/>
          </ac:picMkLst>
        </pc:picChg>
        <pc:picChg chg="add mod">
          <ac:chgData name="Ramanan Bhavanisankar (BLR TT)" userId="6335bef3-f234-4458-826e-2e89eeea0f72" providerId="ADAL" clId="{C803A945-60BA-4298-A5A8-9194BC8F229E}" dt="2023-06-26T14:30:35.325" v="382" actId="1076"/>
          <ac:picMkLst>
            <pc:docMk/>
            <pc:sldMk cId="2803216806" sldId="256"/>
            <ac:picMk id="9" creationId="{FA366F0D-6907-BC80-A7C1-1891A071D5C2}"/>
          </ac:picMkLst>
        </pc:picChg>
        <pc:picChg chg="add mod">
          <ac:chgData name="Ramanan Bhavanisankar (BLR TT)" userId="6335bef3-f234-4458-826e-2e89eeea0f72" providerId="ADAL" clId="{C803A945-60BA-4298-A5A8-9194BC8F229E}" dt="2023-06-26T14:31:00.968" v="390" actId="1076"/>
          <ac:picMkLst>
            <pc:docMk/>
            <pc:sldMk cId="2803216806" sldId="256"/>
            <ac:picMk id="11" creationId="{39978CB0-488C-D705-F51F-22F124A34330}"/>
          </ac:picMkLst>
        </pc:picChg>
        <pc:picChg chg="add del mod">
          <ac:chgData name="Ramanan Bhavanisankar (BLR TT)" userId="6335bef3-f234-4458-826e-2e89eeea0f72" providerId="ADAL" clId="{C803A945-60BA-4298-A5A8-9194BC8F229E}" dt="2023-06-26T13:31:31.972" v="54" actId="478"/>
          <ac:picMkLst>
            <pc:docMk/>
            <pc:sldMk cId="2803216806" sldId="256"/>
            <ac:picMk id="13" creationId="{5D10D411-D31A-6E4D-FE83-65F3CAC7580C}"/>
          </ac:picMkLst>
        </pc:picChg>
        <pc:picChg chg="add del mod modCrop">
          <ac:chgData name="Ramanan Bhavanisankar (BLR TT)" userId="6335bef3-f234-4458-826e-2e89eeea0f72" providerId="ADAL" clId="{C803A945-60BA-4298-A5A8-9194BC8F229E}" dt="2023-06-26T13:37:20.173" v="93" actId="478"/>
          <ac:picMkLst>
            <pc:docMk/>
            <pc:sldMk cId="2803216806" sldId="256"/>
            <ac:picMk id="15" creationId="{A3ECBAC7-6776-DDCF-6A41-02EAB0D9917F}"/>
          </ac:picMkLst>
        </pc:picChg>
        <pc:picChg chg="add del mod">
          <ac:chgData name="Ramanan Bhavanisankar (BLR TT)" userId="6335bef3-f234-4458-826e-2e89eeea0f72" providerId="ADAL" clId="{C803A945-60BA-4298-A5A8-9194BC8F229E}" dt="2023-06-26T13:39:29.938" v="102" actId="478"/>
          <ac:picMkLst>
            <pc:docMk/>
            <pc:sldMk cId="2803216806" sldId="256"/>
            <ac:picMk id="17" creationId="{B19A352A-DCFC-3D96-37C3-7ED0A41C7A4A}"/>
          </ac:picMkLst>
        </pc:picChg>
        <pc:picChg chg="add del mod">
          <ac:chgData name="Ramanan Bhavanisankar (BLR TT)" userId="6335bef3-f234-4458-826e-2e89eeea0f72" providerId="ADAL" clId="{C803A945-60BA-4298-A5A8-9194BC8F229E}" dt="2023-06-26T14:30:18" v="375" actId="478"/>
          <ac:picMkLst>
            <pc:docMk/>
            <pc:sldMk cId="2803216806" sldId="256"/>
            <ac:picMk id="19" creationId="{220FCDDE-ACF3-DD43-5281-8A70BE732B75}"/>
          </ac:picMkLst>
        </pc:picChg>
        <pc:picChg chg="add del mod">
          <ac:chgData name="Ramanan Bhavanisankar (BLR TT)" userId="6335bef3-f234-4458-826e-2e89eeea0f72" providerId="ADAL" clId="{C803A945-60BA-4298-A5A8-9194BC8F229E}" dt="2023-06-26T13:25:37.039" v="29" actId="478"/>
          <ac:picMkLst>
            <pc:docMk/>
            <pc:sldMk cId="2803216806" sldId="256"/>
            <ac:picMk id="1026" creationId="{C99334B5-A3F6-A7B1-C1FC-E130E1528D8E}"/>
          </ac:picMkLst>
        </pc:picChg>
        <pc:picChg chg="add mod">
          <ac:chgData name="Ramanan Bhavanisankar (BLR TT)" userId="6335bef3-f234-4458-826e-2e89eeea0f72" providerId="ADAL" clId="{C803A945-60BA-4298-A5A8-9194BC8F229E}" dt="2023-06-26T14:31:04.738" v="391" actId="1076"/>
          <ac:picMkLst>
            <pc:docMk/>
            <pc:sldMk cId="2803216806" sldId="256"/>
            <ac:picMk id="1028" creationId="{C65C5ACA-C548-0B76-06F0-A52635C9DC59}"/>
          </ac:picMkLst>
        </pc:picChg>
      </pc:sldChg>
      <pc:sldChg chg="addSp delSp modSp new mod">
        <pc:chgData name="Ramanan Bhavanisankar (BLR TT)" userId="6335bef3-f234-4458-826e-2e89eeea0f72" providerId="ADAL" clId="{C803A945-60BA-4298-A5A8-9194BC8F229E}" dt="2023-06-27T04:36:12.543" v="1547" actId="1076"/>
        <pc:sldMkLst>
          <pc:docMk/>
          <pc:sldMk cId="1975868143" sldId="257"/>
        </pc:sldMkLst>
        <pc:spChg chg="add mod">
          <ac:chgData name="Ramanan Bhavanisankar (BLR TT)" userId="6335bef3-f234-4458-826e-2e89eeea0f72" providerId="ADAL" clId="{C803A945-60BA-4298-A5A8-9194BC8F229E}" dt="2023-06-26T15:00:39.361" v="607" actId="1076"/>
          <ac:spMkLst>
            <pc:docMk/>
            <pc:sldMk cId="1975868143" sldId="257"/>
            <ac:spMk id="4" creationId="{9F0D51E6-5941-AB2E-D260-43605B6AA967}"/>
          </ac:spMkLst>
        </pc:spChg>
        <pc:spChg chg="add mod ord">
          <ac:chgData name="Ramanan Bhavanisankar (BLR TT)" userId="6335bef3-f234-4458-826e-2e89eeea0f72" providerId="ADAL" clId="{C803A945-60BA-4298-A5A8-9194BC8F229E}" dt="2023-06-27T03:54:02.507" v="1080" actId="1076"/>
          <ac:spMkLst>
            <pc:docMk/>
            <pc:sldMk cId="1975868143" sldId="257"/>
            <ac:spMk id="5" creationId="{B40C0047-785C-22B5-E54D-E5548E58B3C0}"/>
          </ac:spMkLst>
        </pc:spChg>
        <pc:spChg chg="add mod ord">
          <ac:chgData name="Ramanan Bhavanisankar (BLR TT)" userId="6335bef3-f234-4458-826e-2e89eeea0f72" providerId="ADAL" clId="{C803A945-60BA-4298-A5A8-9194BC8F229E}" dt="2023-06-27T03:56:37.111" v="1101" actId="20577"/>
          <ac:spMkLst>
            <pc:docMk/>
            <pc:sldMk cId="1975868143" sldId="257"/>
            <ac:spMk id="6" creationId="{23D2AE2D-F51B-1DF5-4995-E3EFEC4D39C9}"/>
          </ac:spMkLst>
        </pc:spChg>
        <pc:spChg chg="add del">
          <ac:chgData name="Ramanan Bhavanisankar (BLR TT)" userId="6335bef3-f234-4458-826e-2e89eeea0f72" providerId="ADAL" clId="{C803A945-60BA-4298-A5A8-9194BC8F229E}" dt="2023-06-26T14:22:21.581" v="225" actId="22"/>
          <ac:spMkLst>
            <pc:docMk/>
            <pc:sldMk cId="1975868143" sldId="257"/>
            <ac:spMk id="8" creationId="{5AA91A65-61C3-D120-6A6B-8F8544F425B4}"/>
          </ac:spMkLst>
        </pc:spChg>
        <pc:spChg chg="add mod">
          <ac:chgData name="Ramanan Bhavanisankar (BLR TT)" userId="6335bef3-f234-4458-826e-2e89eeea0f72" providerId="ADAL" clId="{C803A945-60BA-4298-A5A8-9194BC8F229E}" dt="2023-06-27T03:56:55.415" v="1104" actId="20577"/>
          <ac:spMkLst>
            <pc:docMk/>
            <pc:sldMk cId="1975868143" sldId="257"/>
            <ac:spMk id="9" creationId="{8D627941-EF6C-BCCE-C62E-1B087D043059}"/>
          </ac:spMkLst>
        </pc:spChg>
        <pc:spChg chg="add del mod">
          <ac:chgData name="Ramanan Bhavanisankar (BLR TT)" userId="6335bef3-f234-4458-826e-2e89eeea0f72" providerId="ADAL" clId="{C803A945-60BA-4298-A5A8-9194BC8F229E}" dt="2023-06-26T14:26:24.338" v="297" actId="478"/>
          <ac:spMkLst>
            <pc:docMk/>
            <pc:sldMk cId="1975868143" sldId="257"/>
            <ac:spMk id="10" creationId="{E7CCF264-942B-B81E-2FED-CA9E7CA6D419}"/>
          </ac:spMkLst>
        </pc:spChg>
        <pc:spChg chg="add mod ord">
          <ac:chgData name="Ramanan Bhavanisankar (BLR TT)" userId="6335bef3-f234-4458-826e-2e89eeea0f72" providerId="ADAL" clId="{C803A945-60BA-4298-A5A8-9194BC8F229E}" dt="2023-06-27T04:36:12.543" v="1547" actId="1076"/>
          <ac:spMkLst>
            <pc:docMk/>
            <pc:sldMk cId="1975868143" sldId="257"/>
            <ac:spMk id="11" creationId="{4B403CE5-3479-CE85-CDB1-FFB9EF6C73A2}"/>
          </ac:spMkLst>
        </pc:spChg>
        <pc:spChg chg="add mod">
          <ac:chgData name="Ramanan Bhavanisankar (BLR TT)" userId="6335bef3-f234-4458-826e-2e89eeea0f72" providerId="ADAL" clId="{C803A945-60BA-4298-A5A8-9194BC8F229E}" dt="2023-06-27T03:57:07.255" v="1106" actId="1076"/>
          <ac:spMkLst>
            <pc:docMk/>
            <pc:sldMk cId="1975868143" sldId="257"/>
            <ac:spMk id="12" creationId="{DADB4D5D-EF9C-6D97-F193-D7923B6F153C}"/>
          </ac:spMkLst>
        </pc:spChg>
        <pc:spChg chg="add mod">
          <ac:chgData name="Ramanan Bhavanisankar (BLR TT)" userId="6335bef3-f234-4458-826e-2e89eeea0f72" providerId="ADAL" clId="{C803A945-60BA-4298-A5A8-9194BC8F229E}" dt="2023-06-27T03:57:50.018" v="1115" actId="1076"/>
          <ac:spMkLst>
            <pc:docMk/>
            <pc:sldMk cId="1975868143" sldId="257"/>
            <ac:spMk id="13" creationId="{252FAFF9-209B-F6AE-75BF-DECB974CC024}"/>
          </ac:spMkLst>
        </pc:spChg>
        <pc:spChg chg="add mod">
          <ac:chgData name="Ramanan Bhavanisankar (BLR TT)" userId="6335bef3-f234-4458-826e-2e89eeea0f72" providerId="ADAL" clId="{C803A945-60BA-4298-A5A8-9194BC8F229E}" dt="2023-06-27T03:57:10.926" v="1107" actId="1076"/>
          <ac:spMkLst>
            <pc:docMk/>
            <pc:sldMk cId="1975868143" sldId="257"/>
            <ac:spMk id="14" creationId="{DF256983-D81B-83E2-1FA8-F382031F30DF}"/>
          </ac:spMkLst>
        </pc:spChg>
        <pc:spChg chg="add mod">
          <ac:chgData name="Ramanan Bhavanisankar (BLR TT)" userId="6335bef3-f234-4458-826e-2e89eeea0f72" providerId="ADAL" clId="{C803A945-60BA-4298-A5A8-9194BC8F229E}" dt="2023-06-27T04:01:51.664" v="1157" actId="1037"/>
          <ac:spMkLst>
            <pc:docMk/>
            <pc:sldMk cId="1975868143" sldId="257"/>
            <ac:spMk id="15" creationId="{5E3AC325-C64F-1154-47FA-0A916E0E42FB}"/>
          </ac:spMkLst>
        </pc:spChg>
        <pc:picChg chg="add del mod ord">
          <ac:chgData name="Ramanan Bhavanisankar (BLR TT)" userId="6335bef3-f234-4458-826e-2e89eeea0f72" providerId="ADAL" clId="{C803A945-60BA-4298-A5A8-9194BC8F229E}" dt="2023-06-26T14:41:34.773" v="533" actId="478"/>
          <ac:picMkLst>
            <pc:docMk/>
            <pc:sldMk cId="1975868143" sldId="257"/>
            <ac:picMk id="3" creationId="{5A565D11-B2A7-5CEA-2682-020D672B0275}"/>
          </ac:picMkLst>
        </pc:picChg>
        <pc:picChg chg="add del mod ord modCrop">
          <ac:chgData name="Ramanan Bhavanisankar (BLR TT)" userId="6335bef3-f234-4458-826e-2e89eeea0f72" providerId="ADAL" clId="{C803A945-60BA-4298-A5A8-9194BC8F229E}" dt="2023-06-27T03:55:06.998" v="1090" actId="478"/>
          <ac:picMkLst>
            <pc:docMk/>
            <pc:sldMk cId="1975868143" sldId="257"/>
            <ac:picMk id="17" creationId="{AAB666B0-B59E-3340-326B-0E10B31D0BBF}"/>
          </ac:picMkLst>
        </pc:picChg>
        <pc:picChg chg="add mod">
          <ac:chgData name="Ramanan Bhavanisankar (BLR TT)" userId="6335bef3-f234-4458-826e-2e89eeea0f72" providerId="ADAL" clId="{C803A945-60BA-4298-A5A8-9194BC8F229E}" dt="2023-06-27T04:03:16.581" v="1212" actId="339"/>
          <ac:picMkLst>
            <pc:docMk/>
            <pc:sldMk cId="1975868143" sldId="257"/>
            <ac:picMk id="18" creationId="{D9D3C1AB-6784-94A5-EB1D-DD77AA5F5C73}"/>
          </ac:picMkLst>
        </pc:picChg>
        <pc:cxnChg chg="add mod">
          <ac:chgData name="Ramanan Bhavanisankar (BLR TT)" userId="6335bef3-f234-4458-826e-2e89eeea0f72" providerId="ADAL" clId="{C803A945-60BA-4298-A5A8-9194BC8F229E}" dt="2023-06-27T03:58:23.492" v="1117" actId="208"/>
          <ac:cxnSpMkLst>
            <pc:docMk/>
            <pc:sldMk cId="1975868143" sldId="257"/>
            <ac:cxnSpMk id="20" creationId="{477FC6AE-E126-E6A2-2BAD-7E8A7D191C47}"/>
          </ac:cxnSpMkLst>
        </pc:cxnChg>
        <pc:cxnChg chg="add mod ord">
          <ac:chgData name="Ramanan Bhavanisankar (BLR TT)" userId="6335bef3-f234-4458-826e-2e89eeea0f72" providerId="ADAL" clId="{C803A945-60BA-4298-A5A8-9194BC8F229E}" dt="2023-06-27T03:58:55.664" v="1127" actId="14100"/>
          <ac:cxnSpMkLst>
            <pc:docMk/>
            <pc:sldMk cId="1975868143" sldId="257"/>
            <ac:cxnSpMk id="21" creationId="{A5FD1E18-6216-D16E-CF38-FC83B15AA8DB}"/>
          </ac:cxnSpMkLst>
        </pc:cxnChg>
        <pc:cxnChg chg="add mod">
          <ac:chgData name="Ramanan Bhavanisankar (BLR TT)" userId="6335bef3-f234-4458-826e-2e89eeea0f72" providerId="ADAL" clId="{C803A945-60BA-4298-A5A8-9194BC8F229E}" dt="2023-06-27T03:59:11.213" v="1130" actId="14100"/>
          <ac:cxnSpMkLst>
            <pc:docMk/>
            <pc:sldMk cId="1975868143" sldId="257"/>
            <ac:cxnSpMk id="27" creationId="{284E7BFD-EBFC-1C93-E6CB-19C2CB697E8A}"/>
          </ac:cxnSpMkLst>
        </pc:cxnChg>
        <pc:cxnChg chg="add mod">
          <ac:chgData name="Ramanan Bhavanisankar (BLR TT)" userId="6335bef3-f234-4458-826e-2e89eeea0f72" providerId="ADAL" clId="{C803A945-60BA-4298-A5A8-9194BC8F229E}" dt="2023-06-27T03:59:44.019" v="1135" actId="14100"/>
          <ac:cxnSpMkLst>
            <pc:docMk/>
            <pc:sldMk cId="1975868143" sldId="257"/>
            <ac:cxnSpMk id="30" creationId="{A695B4A2-70EB-1EC1-4A98-519543DD0150}"/>
          </ac:cxnSpMkLst>
        </pc:cxnChg>
        <pc:cxnChg chg="add mod">
          <ac:chgData name="Ramanan Bhavanisankar (BLR TT)" userId="6335bef3-f234-4458-826e-2e89eeea0f72" providerId="ADAL" clId="{C803A945-60BA-4298-A5A8-9194BC8F229E}" dt="2023-06-27T03:59:54.499" v="1138" actId="1037"/>
          <ac:cxnSpMkLst>
            <pc:docMk/>
            <pc:sldMk cId="1975868143" sldId="257"/>
            <ac:cxnSpMk id="35" creationId="{897A9212-A683-AEC0-E80D-51BB19A4D6B7}"/>
          </ac:cxnSpMkLst>
        </pc:cxnChg>
        <pc:cxnChg chg="add mod">
          <ac:chgData name="Ramanan Bhavanisankar (BLR TT)" userId="6335bef3-f234-4458-826e-2e89eeea0f72" providerId="ADAL" clId="{C803A945-60BA-4298-A5A8-9194BC8F229E}" dt="2023-06-27T04:01:00.120" v="1147" actId="14100"/>
          <ac:cxnSpMkLst>
            <pc:docMk/>
            <pc:sldMk cId="1975868143" sldId="257"/>
            <ac:cxnSpMk id="36" creationId="{2C1D0C5F-6DDB-57CF-EB20-F5138F9D8071}"/>
          </ac:cxnSpMkLst>
        </pc:cxnChg>
        <pc:cxnChg chg="add mod">
          <ac:chgData name="Ramanan Bhavanisankar (BLR TT)" userId="6335bef3-f234-4458-826e-2e89eeea0f72" providerId="ADAL" clId="{C803A945-60BA-4298-A5A8-9194BC8F229E}" dt="2023-06-27T04:01:51.664" v="1157" actId="1037"/>
          <ac:cxnSpMkLst>
            <pc:docMk/>
            <pc:sldMk cId="1975868143" sldId="257"/>
            <ac:cxnSpMk id="43" creationId="{1D41ABB3-1422-4C82-5406-197A4B8EB172}"/>
          </ac:cxnSpMkLst>
        </pc:cxnChg>
      </pc:sldChg>
      <pc:sldChg chg="add del">
        <pc:chgData name="Ramanan Bhavanisankar (BLR TT)" userId="6335bef3-f234-4458-826e-2e89eeea0f72" providerId="ADAL" clId="{C803A945-60BA-4298-A5A8-9194BC8F229E}" dt="2023-06-26T14:12:41.368" v="181" actId="47"/>
        <pc:sldMkLst>
          <pc:docMk/>
          <pc:sldMk cId="2180176324" sldId="257"/>
        </pc:sldMkLst>
      </pc:sldChg>
      <pc:sldChg chg="addSp delSp modSp add mod setBg modClrScheme chgLayout">
        <pc:chgData name="Ramanan Bhavanisankar (BLR TT)" userId="6335bef3-f234-4458-826e-2e89eeea0f72" providerId="ADAL" clId="{C803A945-60BA-4298-A5A8-9194BC8F229E}" dt="2023-06-26T15:35:26.167" v="871" actId="1076"/>
        <pc:sldMkLst>
          <pc:docMk/>
          <pc:sldMk cId="4136526425" sldId="258"/>
        </pc:sldMkLst>
        <pc:spChg chg="del">
          <ac:chgData name="Ramanan Bhavanisankar (BLR TT)" userId="6335bef3-f234-4458-826e-2e89eeea0f72" providerId="ADAL" clId="{C803A945-60BA-4298-A5A8-9194BC8F229E}" dt="2023-06-26T14:39:36.557" v="501" actId="478"/>
          <ac:spMkLst>
            <pc:docMk/>
            <pc:sldMk cId="4136526425" sldId="258"/>
            <ac:spMk id="4" creationId="{9F0D51E6-5941-AB2E-D260-43605B6AA967}"/>
          </ac:spMkLst>
        </pc:spChg>
        <pc:spChg chg="del">
          <ac:chgData name="Ramanan Bhavanisankar (BLR TT)" userId="6335bef3-f234-4458-826e-2e89eeea0f72" providerId="ADAL" clId="{C803A945-60BA-4298-A5A8-9194BC8F229E}" dt="2023-06-26T14:39:58.800" v="508" actId="478"/>
          <ac:spMkLst>
            <pc:docMk/>
            <pc:sldMk cId="4136526425" sldId="258"/>
            <ac:spMk id="5" creationId="{B40C0047-785C-22B5-E54D-E5548E58B3C0}"/>
          </ac:spMkLst>
        </pc:spChg>
        <pc:spChg chg="del">
          <ac:chgData name="Ramanan Bhavanisankar (BLR TT)" userId="6335bef3-f234-4458-826e-2e89eeea0f72" providerId="ADAL" clId="{C803A945-60BA-4298-A5A8-9194BC8F229E}" dt="2023-06-26T14:39:59.392" v="509" actId="478"/>
          <ac:spMkLst>
            <pc:docMk/>
            <pc:sldMk cId="4136526425" sldId="258"/>
            <ac:spMk id="6" creationId="{23D2AE2D-F51B-1DF5-4995-E3EFEC4D39C9}"/>
          </ac:spMkLst>
        </pc:spChg>
        <pc:spChg chg="add del mod">
          <ac:chgData name="Ramanan Bhavanisankar (BLR TT)" userId="6335bef3-f234-4458-826e-2e89eeea0f72" providerId="ADAL" clId="{C803A945-60BA-4298-A5A8-9194BC8F229E}" dt="2023-06-26T14:42:37.397" v="537" actId="478"/>
          <ac:spMkLst>
            <pc:docMk/>
            <pc:sldMk cId="4136526425" sldId="258"/>
            <ac:spMk id="7" creationId="{3B4A2579-80CF-A422-6C3E-406BF63B7E7B}"/>
          </ac:spMkLst>
        </pc:spChg>
        <pc:spChg chg="add mod">
          <ac:chgData name="Ramanan Bhavanisankar (BLR TT)" userId="6335bef3-f234-4458-826e-2e89eeea0f72" providerId="ADAL" clId="{C803A945-60BA-4298-A5A8-9194BC8F229E}" dt="2023-06-26T15:29:59.494" v="854" actId="121"/>
          <ac:spMkLst>
            <pc:docMk/>
            <pc:sldMk cId="4136526425" sldId="258"/>
            <ac:spMk id="8" creationId="{CFD0CB0B-921E-4F83-ACA3-094E5ADC45CF}"/>
          </ac:spMkLst>
        </pc:spChg>
        <pc:spChg chg="del">
          <ac:chgData name="Ramanan Bhavanisankar (BLR TT)" userId="6335bef3-f234-4458-826e-2e89eeea0f72" providerId="ADAL" clId="{C803A945-60BA-4298-A5A8-9194BC8F229E}" dt="2023-06-26T14:40:00.077" v="510" actId="478"/>
          <ac:spMkLst>
            <pc:docMk/>
            <pc:sldMk cId="4136526425" sldId="258"/>
            <ac:spMk id="9" creationId="{8D627941-EF6C-BCCE-C62E-1B087D043059}"/>
          </ac:spMkLst>
        </pc:spChg>
        <pc:spChg chg="del">
          <ac:chgData name="Ramanan Bhavanisankar (BLR TT)" userId="6335bef3-f234-4458-826e-2e89eeea0f72" providerId="ADAL" clId="{C803A945-60BA-4298-A5A8-9194BC8F229E}" dt="2023-06-26T14:39:37.728" v="502" actId="478"/>
          <ac:spMkLst>
            <pc:docMk/>
            <pc:sldMk cId="4136526425" sldId="258"/>
            <ac:spMk id="11" creationId="{4B403CE5-3479-CE85-CDB1-FFB9EF6C73A2}"/>
          </ac:spMkLst>
        </pc:spChg>
        <pc:spChg chg="del">
          <ac:chgData name="Ramanan Bhavanisankar (BLR TT)" userId="6335bef3-f234-4458-826e-2e89eeea0f72" providerId="ADAL" clId="{C803A945-60BA-4298-A5A8-9194BC8F229E}" dt="2023-06-26T14:40:03.650" v="515" actId="478"/>
          <ac:spMkLst>
            <pc:docMk/>
            <pc:sldMk cId="4136526425" sldId="258"/>
            <ac:spMk id="12" creationId="{DADB4D5D-EF9C-6D97-F193-D7923B6F153C}"/>
          </ac:spMkLst>
        </pc:spChg>
        <pc:spChg chg="del mod">
          <ac:chgData name="Ramanan Bhavanisankar (BLR TT)" userId="6335bef3-f234-4458-826e-2e89eeea0f72" providerId="ADAL" clId="{C803A945-60BA-4298-A5A8-9194BC8F229E}" dt="2023-06-26T14:40:02.431" v="513" actId="478"/>
          <ac:spMkLst>
            <pc:docMk/>
            <pc:sldMk cId="4136526425" sldId="258"/>
            <ac:spMk id="13" creationId="{252FAFF9-209B-F6AE-75BF-DECB974CC024}"/>
          </ac:spMkLst>
        </pc:spChg>
        <pc:spChg chg="del">
          <ac:chgData name="Ramanan Bhavanisankar (BLR TT)" userId="6335bef3-f234-4458-826e-2e89eeea0f72" providerId="ADAL" clId="{C803A945-60BA-4298-A5A8-9194BC8F229E}" dt="2023-06-26T14:40:03.087" v="514" actId="478"/>
          <ac:spMkLst>
            <pc:docMk/>
            <pc:sldMk cId="4136526425" sldId="258"/>
            <ac:spMk id="14" creationId="{DF256983-D81B-83E2-1FA8-F382031F30DF}"/>
          </ac:spMkLst>
        </pc:spChg>
        <pc:spChg chg="del">
          <ac:chgData name="Ramanan Bhavanisankar (BLR TT)" userId="6335bef3-f234-4458-826e-2e89eeea0f72" providerId="ADAL" clId="{C803A945-60BA-4298-A5A8-9194BC8F229E}" dt="2023-06-26T14:40:00.624" v="511" actId="478"/>
          <ac:spMkLst>
            <pc:docMk/>
            <pc:sldMk cId="4136526425" sldId="258"/>
            <ac:spMk id="15" creationId="{5E3AC325-C64F-1154-47FA-0A916E0E42FB}"/>
          </ac:spMkLst>
        </pc:spChg>
        <pc:spChg chg="add mod">
          <ac:chgData name="Ramanan Bhavanisankar (BLR TT)" userId="6335bef3-f234-4458-826e-2e89eeea0f72" providerId="ADAL" clId="{C803A945-60BA-4298-A5A8-9194BC8F229E}" dt="2023-06-26T15:20:44.988" v="823" actId="5793"/>
          <ac:spMkLst>
            <pc:docMk/>
            <pc:sldMk cId="4136526425" sldId="258"/>
            <ac:spMk id="16" creationId="{F97B174A-8A32-A130-989F-9E8125A68855}"/>
          </ac:spMkLst>
        </pc:spChg>
        <pc:picChg chg="del mod">
          <ac:chgData name="Ramanan Bhavanisankar (BLR TT)" userId="6335bef3-f234-4458-826e-2e89eeea0f72" providerId="ADAL" clId="{C803A945-60BA-4298-A5A8-9194BC8F229E}" dt="2023-06-26T14:40:11.752" v="516" actId="478"/>
          <ac:picMkLst>
            <pc:docMk/>
            <pc:sldMk cId="4136526425" sldId="258"/>
            <ac:picMk id="3" creationId="{5A565D11-B2A7-5CEA-2682-020D672B0275}"/>
          </ac:picMkLst>
        </pc:picChg>
        <pc:picChg chg="del">
          <ac:chgData name="Ramanan Bhavanisankar (BLR TT)" userId="6335bef3-f234-4458-826e-2e89eeea0f72" providerId="ADAL" clId="{C803A945-60BA-4298-A5A8-9194BC8F229E}" dt="2023-06-26T14:39:38.514" v="503" actId="478"/>
          <ac:picMkLst>
            <pc:docMk/>
            <pc:sldMk cId="4136526425" sldId="258"/>
            <ac:picMk id="17" creationId="{AAB666B0-B59E-3340-326B-0E10B31D0BBF}"/>
          </ac:picMkLst>
        </pc:picChg>
        <pc:picChg chg="add mod">
          <ac:chgData name="Ramanan Bhavanisankar (BLR TT)" userId="6335bef3-f234-4458-826e-2e89eeea0f72" providerId="ADAL" clId="{C803A945-60BA-4298-A5A8-9194BC8F229E}" dt="2023-06-26T15:35:26.167" v="871" actId="1076"/>
          <ac:picMkLst>
            <pc:docMk/>
            <pc:sldMk cId="4136526425" sldId="258"/>
            <ac:picMk id="19" creationId="{5EA8BA2C-9510-1A06-1CEE-08CF4718E0CD}"/>
          </ac:picMkLst>
        </pc:picChg>
        <pc:picChg chg="add mod">
          <ac:chgData name="Ramanan Bhavanisankar (BLR TT)" userId="6335bef3-f234-4458-826e-2e89eeea0f72" providerId="ADAL" clId="{C803A945-60BA-4298-A5A8-9194BC8F229E}" dt="2023-06-26T15:35:22.997" v="870" actId="1440"/>
          <ac:picMkLst>
            <pc:docMk/>
            <pc:sldMk cId="4136526425" sldId="258"/>
            <ac:picMk id="21" creationId="{1ECB86DC-C5BD-AFB4-1D1D-E233068F01E4}"/>
          </ac:picMkLst>
        </pc:picChg>
      </pc:sldChg>
      <pc:sldChg chg="addSp delSp modSp add mod">
        <pc:chgData name="Ramanan Bhavanisankar (BLR TT)" userId="6335bef3-f234-4458-826e-2e89eeea0f72" providerId="ADAL" clId="{C803A945-60BA-4298-A5A8-9194BC8F229E}" dt="2023-06-27T04:23:42.633" v="1455" actId="14100"/>
        <pc:sldMkLst>
          <pc:docMk/>
          <pc:sldMk cId="3313491333" sldId="259"/>
        </pc:sldMkLst>
        <pc:spChg chg="add mod">
          <ac:chgData name="Ramanan Bhavanisankar (BLR TT)" userId="6335bef3-f234-4458-826e-2e89eeea0f72" providerId="ADAL" clId="{C803A945-60BA-4298-A5A8-9194BC8F229E}" dt="2023-06-26T14:54:15.034" v="603" actId="1076"/>
          <ac:spMkLst>
            <pc:docMk/>
            <pc:sldMk cId="3313491333" sldId="259"/>
            <ac:spMk id="2" creationId="{65B84A7F-C011-ABCC-3BDC-90993869837D}"/>
          </ac:spMkLst>
        </pc:spChg>
        <pc:spChg chg="add mod">
          <ac:chgData name="Ramanan Bhavanisankar (BLR TT)" userId="6335bef3-f234-4458-826e-2e89eeea0f72" providerId="ADAL" clId="{C803A945-60BA-4298-A5A8-9194BC8F229E}" dt="2023-06-27T04:09:04.289" v="1313" actId="1076"/>
          <ac:spMkLst>
            <pc:docMk/>
            <pc:sldMk cId="3313491333" sldId="259"/>
            <ac:spMk id="4" creationId="{A8F0B9DF-399F-FC01-7983-7A3F11C7D355}"/>
          </ac:spMkLst>
        </pc:spChg>
        <pc:spChg chg="add mod">
          <ac:chgData name="Ramanan Bhavanisankar (BLR TT)" userId="6335bef3-f234-4458-826e-2e89eeea0f72" providerId="ADAL" clId="{C803A945-60BA-4298-A5A8-9194BC8F229E}" dt="2023-06-27T04:09:00.800" v="1312" actId="1076"/>
          <ac:spMkLst>
            <pc:docMk/>
            <pc:sldMk cId="3313491333" sldId="259"/>
            <ac:spMk id="6" creationId="{B29D6FA3-7E72-4838-0C79-42B336AD4745}"/>
          </ac:spMkLst>
        </pc:spChg>
        <pc:spChg chg="add del mod">
          <ac:chgData name="Ramanan Bhavanisankar (BLR TT)" userId="6335bef3-f234-4458-826e-2e89eeea0f72" providerId="ADAL" clId="{C803A945-60BA-4298-A5A8-9194BC8F229E}" dt="2023-06-26T15:07:38.377" v="635" actId="478"/>
          <ac:spMkLst>
            <pc:docMk/>
            <pc:sldMk cId="3313491333" sldId="259"/>
            <ac:spMk id="7" creationId="{C561B7DD-B822-D039-6FE5-496B32FC5D61}"/>
          </ac:spMkLst>
        </pc:spChg>
        <pc:spChg chg="add del mod ord">
          <ac:chgData name="Ramanan Bhavanisankar (BLR TT)" userId="6335bef3-f234-4458-826e-2e89eeea0f72" providerId="ADAL" clId="{C803A945-60BA-4298-A5A8-9194BC8F229E}" dt="2023-06-26T15:41:42.212" v="931" actId="478"/>
          <ac:spMkLst>
            <pc:docMk/>
            <pc:sldMk cId="3313491333" sldId="259"/>
            <ac:spMk id="8" creationId="{FD46E146-FAFC-AD95-8738-126ABC15C7E4}"/>
          </ac:spMkLst>
        </pc:spChg>
        <pc:spChg chg="add del mod">
          <ac:chgData name="Ramanan Bhavanisankar (BLR TT)" userId="6335bef3-f234-4458-826e-2e89eeea0f72" providerId="ADAL" clId="{C803A945-60BA-4298-A5A8-9194BC8F229E}" dt="2023-06-26T15:41:42.212" v="931" actId="478"/>
          <ac:spMkLst>
            <pc:docMk/>
            <pc:sldMk cId="3313491333" sldId="259"/>
            <ac:spMk id="9" creationId="{EAF60BDE-2118-565D-2EE5-59A48E0839F1}"/>
          </ac:spMkLst>
        </pc:spChg>
        <pc:spChg chg="add del mod">
          <ac:chgData name="Ramanan Bhavanisankar (BLR TT)" userId="6335bef3-f234-4458-826e-2e89eeea0f72" providerId="ADAL" clId="{C803A945-60BA-4298-A5A8-9194BC8F229E}" dt="2023-06-26T15:41:42.212" v="931" actId="478"/>
          <ac:spMkLst>
            <pc:docMk/>
            <pc:sldMk cId="3313491333" sldId="259"/>
            <ac:spMk id="10" creationId="{444CF711-6780-B416-8947-2CB324542313}"/>
          </ac:spMkLst>
        </pc:spChg>
        <pc:spChg chg="add del mod">
          <ac:chgData name="Ramanan Bhavanisankar (BLR TT)" userId="6335bef3-f234-4458-826e-2e89eeea0f72" providerId="ADAL" clId="{C803A945-60BA-4298-A5A8-9194BC8F229E}" dt="2023-06-26T15:41:42.212" v="931" actId="478"/>
          <ac:spMkLst>
            <pc:docMk/>
            <pc:sldMk cId="3313491333" sldId="259"/>
            <ac:spMk id="11" creationId="{9290C53B-FBCC-E2A0-DA9D-6ED1C50A3C61}"/>
          </ac:spMkLst>
        </pc:spChg>
        <pc:spChg chg="add del mod">
          <ac:chgData name="Ramanan Bhavanisankar (BLR TT)" userId="6335bef3-f234-4458-826e-2e89eeea0f72" providerId="ADAL" clId="{C803A945-60BA-4298-A5A8-9194BC8F229E}" dt="2023-06-26T15:41:42.212" v="931" actId="478"/>
          <ac:spMkLst>
            <pc:docMk/>
            <pc:sldMk cId="3313491333" sldId="259"/>
            <ac:spMk id="12" creationId="{9800F2A6-C6ED-5DEF-C9B6-EECF7DD090E8}"/>
          </ac:spMkLst>
        </pc:spChg>
        <pc:spChg chg="add del mod">
          <ac:chgData name="Ramanan Bhavanisankar (BLR TT)" userId="6335bef3-f234-4458-826e-2e89eeea0f72" providerId="ADAL" clId="{C803A945-60BA-4298-A5A8-9194BC8F229E}" dt="2023-06-26T15:41:42.212" v="931" actId="478"/>
          <ac:spMkLst>
            <pc:docMk/>
            <pc:sldMk cId="3313491333" sldId="259"/>
            <ac:spMk id="13" creationId="{82152810-B0CC-BF5E-0450-FAC05721AAF6}"/>
          </ac:spMkLst>
        </pc:spChg>
        <pc:spChg chg="add del mod">
          <ac:chgData name="Ramanan Bhavanisankar (BLR TT)" userId="6335bef3-f234-4458-826e-2e89eeea0f72" providerId="ADAL" clId="{C803A945-60BA-4298-A5A8-9194BC8F229E}" dt="2023-06-26T15:41:42.212" v="931" actId="478"/>
          <ac:spMkLst>
            <pc:docMk/>
            <pc:sldMk cId="3313491333" sldId="259"/>
            <ac:spMk id="14" creationId="{03E112E1-52F5-8665-A9C4-A892FCBF7A19}"/>
          </ac:spMkLst>
        </pc:spChg>
        <pc:spChg chg="add del mod">
          <ac:chgData name="Ramanan Bhavanisankar (BLR TT)" userId="6335bef3-f234-4458-826e-2e89eeea0f72" providerId="ADAL" clId="{C803A945-60BA-4298-A5A8-9194BC8F229E}" dt="2023-06-26T15:41:42.212" v="931" actId="478"/>
          <ac:spMkLst>
            <pc:docMk/>
            <pc:sldMk cId="3313491333" sldId="259"/>
            <ac:spMk id="15" creationId="{2D1E1C2B-306F-A2DA-B767-D887EB92CCBB}"/>
          </ac:spMkLst>
        </pc:spChg>
        <pc:spChg chg="add del">
          <ac:chgData name="Ramanan Bhavanisankar (BLR TT)" userId="6335bef3-f234-4458-826e-2e89eeea0f72" providerId="ADAL" clId="{C803A945-60BA-4298-A5A8-9194BC8F229E}" dt="2023-06-26T15:16:27.371" v="810"/>
          <ac:spMkLst>
            <pc:docMk/>
            <pc:sldMk cId="3313491333" sldId="259"/>
            <ac:spMk id="16" creationId="{A19E6C8B-1188-1188-BB51-B62B4B420A6D}"/>
          </ac:spMkLst>
        </pc:spChg>
        <pc:spChg chg="add del mod">
          <ac:chgData name="Ramanan Bhavanisankar (BLR TT)" userId="6335bef3-f234-4458-826e-2e89eeea0f72" providerId="ADAL" clId="{C803A945-60BA-4298-A5A8-9194BC8F229E}" dt="2023-06-26T15:16:37.523" v="816"/>
          <ac:spMkLst>
            <pc:docMk/>
            <pc:sldMk cId="3313491333" sldId="259"/>
            <ac:spMk id="17" creationId="{30B306BB-5690-1787-8DE1-FF778302FF39}"/>
          </ac:spMkLst>
        </pc:spChg>
        <pc:spChg chg="mod">
          <ac:chgData name="Ramanan Bhavanisankar (BLR TT)" userId="6335bef3-f234-4458-826e-2e89eeea0f72" providerId="ADAL" clId="{C803A945-60BA-4298-A5A8-9194BC8F229E}" dt="2023-06-27T04:05:39.776" v="1216" actId="1076"/>
          <ac:spMkLst>
            <pc:docMk/>
            <pc:sldMk cId="3313491333" sldId="259"/>
            <ac:spMk id="22" creationId="{9207539F-9785-C716-27C9-9BA0A0D1D6AB}"/>
          </ac:spMkLst>
        </pc:spChg>
        <pc:spChg chg="mod">
          <ac:chgData name="Ramanan Bhavanisankar (BLR TT)" userId="6335bef3-f234-4458-826e-2e89eeea0f72" providerId="ADAL" clId="{C803A945-60BA-4298-A5A8-9194BC8F229E}" dt="2023-06-27T04:04:06.257" v="1213" actId="208"/>
          <ac:spMkLst>
            <pc:docMk/>
            <pc:sldMk cId="3313491333" sldId="259"/>
            <ac:spMk id="23" creationId="{D8703071-1F17-527E-7E8B-692DCD85B977}"/>
          </ac:spMkLst>
        </pc:spChg>
        <pc:spChg chg="mod">
          <ac:chgData name="Ramanan Bhavanisankar (BLR TT)" userId="6335bef3-f234-4458-826e-2e89eeea0f72" providerId="ADAL" clId="{C803A945-60BA-4298-A5A8-9194BC8F229E}" dt="2023-06-27T04:04:06.257" v="1213" actId="208"/>
          <ac:spMkLst>
            <pc:docMk/>
            <pc:sldMk cId="3313491333" sldId="259"/>
            <ac:spMk id="24" creationId="{59F6295D-912C-8258-992B-6C73F93792C8}"/>
          </ac:spMkLst>
        </pc:spChg>
        <pc:spChg chg="mod">
          <ac:chgData name="Ramanan Bhavanisankar (BLR TT)" userId="6335bef3-f234-4458-826e-2e89eeea0f72" providerId="ADAL" clId="{C803A945-60BA-4298-A5A8-9194BC8F229E}" dt="2023-06-27T04:04:06.257" v="1213" actId="208"/>
          <ac:spMkLst>
            <pc:docMk/>
            <pc:sldMk cId="3313491333" sldId="259"/>
            <ac:spMk id="25" creationId="{2BE0D21C-3971-F102-4C72-D59AB100F998}"/>
          </ac:spMkLst>
        </pc:spChg>
        <pc:spChg chg="mod">
          <ac:chgData name="Ramanan Bhavanisankar (BLR TT)" userId="6335bef3-f234-4458-826e-2e89eeea0f72" providerId="ADAL" clId="{C803A945-60BA-4298-A5A8-9194BC8F229E}" dt="2023-06-27T04:05:36.945" v="1215" actId="1076"/>
          <ac:spMkLst>
            <pc:docMk/>
            <pc:sldMk cId="3313491333" sldId="259"/>
            <ac:spMk id="26" creationId="{484681F3-4B34-4833-9122-0A9A9BFB3084}"/>
          </ac:spMkLst>
        </pc:spChg>
        <pc:spChg chg="mod">
          <ac:chgData name="Ramanan Bhavanisankar (BLR TT)" userId="6335bef3-f234-4458-826e-2e89eeea0f72" providerId="ADAL" clId="{C803A945-60BA-4298-A5A8-9194BC8F229E}" dt="2023-06-27T04:04:06.257" v="1213" actId="208"/>
          <ac:spMkLst>
            <pc:docMk/>
            <pc:sldMk cId="3313491333" sldId="259"/>
            <ac:spMk id="27" creationId="{389AE9CF-6BC2-B3F1-1AD3-3022F019F447}"/>
          </ac:spMkLst>
        </pc:spChg>
        <pc:spChg chg="mod">
          <ac:chgData name="Ramanan Bhavanisankar (BLR TT)" userId="6335bef3-f234-4458-826e-2e89eeea0f72" providerId="ADAL" clId="{C803A945-60BA-4298-A5A8-9194BC8F229E}" dt="2023-06-27T04:04:06.257" v="1213" actId="208"/>
          <ac:spMkLst>
            <pc:docMk/>
            <pc:sldMk cId="3313491333" sldId="259"/>
            <ac:spMk id="28" creationId="{C0E4A712-9EA7-74CB-D64F-C4B40F0DD76F}"/>
          </ac:spMkLst>
        </pc:spChg>
        <pc:spChg chg="mod">
          <ac:chgData name="Ramanan Bhavanisankar (BLR TT)" userId="6335bef3-f234-4458-826e-2e89eeea0f72" providerId="ADAL" clId="{C803A945-60BA-4298-A5A8-9194BC8F229E}" dt="2023-06-27T04:04:06.257" v="1213" actId="208"/>
          <ac:spMkLst>
            <pc:docMk/>
            <pc:sldMk cId="3313491333" sldId="259"/>
            <ac:spMk id="29" creationId="{788B60FC-25E0-36E4-952A-EE7E223C0E1A}"/>
          </ac:spMkLst>
        </pc:spChg>
        <pc:spChg chg="add mod topLvl">
          <ac:chgData name="Ramanan Bhavanisankar (BLR TT)" userId="6335bef3-f234-4458-826e-2e89eeea0f72" providerId="ADAL" clId="{C803A945-60BA-4298-A5A8-9194BC8F229E}" dt="2023-06-27T04:17:19.824" v="1363" actId="164"/>
          <ac:spMkLst>
            <pc:docMk/>
            <pc:sldMk cId="3313491333" sldId="259"/>
            <ac:spMk id="30" creationId="{6ECEE885-1842-B475-FD65-BF0FB0716F86}"/>
          </ac:spMkLst>
        </pc:spChg>
        <pc:spChg chg="add mod topLvl">
          <ac:chgData name="Ramanan Bhavanisankar (BLR TT)" userId="6335bef3-f234-4458-826e-2e89eeea0f72" providerId="ADAL" clId="{C803A945-60BA-4298-A5A8-9194BC8F229E}" dt="2023-06-27T04:16:19.221" v="1354"/>
          <ac:spMkLst>
            <pc:docMk/>
            <pc:sldMk cId="3313491333" sldId="259"/>
            <ac:spMk id="31" creationId="{1B1936C4-46F1-8F86-2FAE-632200439D5B}"/>
          </ac:spMkLst>
        </pc:spChg>
        <pc:spChg chg="add mod topLvl">
          <ac:chgData name="Ramanan Bhavanisankar (BLR TT)" userId="6335bef3-f234-4458-826e-2e89eeea0f72" providerId="ADAL" clId="{C803A945-60BA-4298-A5A8-9194BC8F229E}" dt="2023-06-27T04:14:10.215" v="1350"/>
          <ac:spMkLst>
            <pc:docMk/>
            <pc:sldMk cId="3313491333" sldId="259"/>
            <ac:spMk id="32" creationId="{62BB006A-FB12-E8E6-19E6-A7581D983B84}"/>
          </ac:spMkLst>
        </pc:spChg>
        <pc:spChg chg="add mod topLvl">
          <ac:chgData name="Ramanan Bhavanisankar (BLR TT)" userId="6335bef3-f234-4458-826e-2e89eeea0f72" providerId="ADAL" clId="{C803A945-60BA-4298-A5A8-9194BC8F229E}" dt="2023-06-27T04:15:37.843" v="1352"/>
          <ac:spMkLst>
            <pc:docMk/>
            <pc:sldMk cId="3313491333" sldId="259"/>
            <ac:spMk id="33" creationId="{9F200DC3-D462-BC2D-8FDF-1E423FE58B52}"/>
          </ac:spMkLst>
        </pc:spChg>
        <pc:spChg chg="add mod topLvl">
          <ac:chgData name="Ramanan Bhavanisankar (BLR TT)" userId="6335bef3-f234-4458-826e-2e89eeea0f72" providerId="ADAL" clId="{C803A945-60BA-4298-A5A8-9194BC8F229E}" dt="2023-06-27T04:16:27.318" v="1355"/>
          <ac:spMkLst>
            <pc:docMk/>
            <pc:sldMk cId="3313491333" sldId="259"/>
            <ac:spMk id="34" creationId="{B265BDF5-0F19-8F6E-F55A-A5AAEC855378}"/>
          </ac:spMkLst>
        </pc:spChg>
        <pc:spChg chg="add mod topLvl">
          <ac:chgData name="Ramanan Bhavanisankar (BLR TT)" userId="6335bef3-f234-4458-826e-2e89eeea0f72" providerId="ADAL" clId="{C803A945-60BA-4298-A5A8-9194BC8F229E}" dt="2023-06-27T04:14:18.110" v="1351"/>
          <ac:spMkLst>
            <pc:docMk/>
            <pc:sldMk cId="3313491333" sldId="259"/>
            <ac:spMk id="35" creationId="{0B41DE31-34FA-AE28-1251-C92C6886769D}"/>
          </ac:spMkLst>
        </pc:spChg>
        <pc:spChg chg="add mod topLvl">
          <ac:chgData name="Ramanan Bhavanisankar (BLR TT)" userId="6335bef3-f234-4458-826e-2e89eeea0f72" providerId="ADAL" clId="{C803A945-60BA-4298-A5A8-9194BC8F229E}" dt="2023-06-27T04:16:00.786" v="1353"/>
          <ac:spMkLst>
            <pc:docMk/>
            <pc:sldMk cId="3313491333" sldId="259"/>
            <ac:spMk id="36" creationId="{6546D3F5-4497-049E-18FA-09B3393A448A}"/>
          </ac:spMkLst>
        </pc:spChg>
        <pc:spChg chg="add mod ord topLvl">
          <ac:chgData name="Ramanan Bhavanisankar (BLR TT)" userId="6335bef3-f234-4458-826e-2e89eeea0f72" providerId="ADAL" clId="{C803A945-60BA-4298-A5A8-9194BC8F229E}" dt="2023-06-27T04:23:38.146" v="1454" actId="1035"/>
          <ac:spMkLst>
            <pc:docMk/>
            <pc:sldMk cId="3313491333" sldId="259"/>
            <ac:spMk id="37" creationId="{81EA4B10-7325-DA90-FFE9-815CD60D0AA3}"/>
          </ac:spMkLst>
        </pc:spChg>
        <pc:spChg chg="add del mod">
          <ac:chgData name="Ramanan Bhavanisankar (BLR TT)" userId="6335bef3-f234-4458-826e-2e89eeea0f72" providerId="ADAL" clId="{C803A945-60BA-4298-A5A8-9194BC8F229E}" dt="2023-06-27T04:17:06.977" v="1362"/>
          <ac:spMkLst>
            <pc:docMk/>
            <pc:sldMk cId="3313491333" sldId="259"/>
            <ac:spMk id="70" creationId="{3B750D42-E45D-6916-52CC-BC3938E0D881}"/>
          </ac:spMkLst>
        </pc:spChg>
        <pc:grpChg chg="add del mod">
          <ac:chgData name="Ramanan Bhavanisankar (BLR TT)" userId="6335bef3-f234-4458-826e-2e89eeea0f72" providerId="ADAL" clId="{C803A945-60BA-4298-A5A8-9194BC8F229E}" dt="2023-06-27T04:05:53.678" v="1219" actId="478"/>
          <ac:grpSpMkLst>
            <pc:docMk/>
            <pc:sldMk cId="3313491333" sldId="259"/>
            <ac:grpSpMk id="21" creationId="{E5235587-AD24-CC0D-2B54-1A6CAF1DDED8}"/>
          </ac:grpSpMkLst>
        </pc:grpChg>
        <pc:grpChg chg="add mod">
          <ac:chgData name="Ramanan Bhavanisankar (BLR TT)" userId="6335bef3-f234-4458-826e-2e89eeea0f72" providerId="ADAL" clId="{C803A945-60BA-4298-A5A8-9194BC8F229E}" dt="2023-06-27T04:06:44.238" v="1229" actId="164"/>
          <ac:grpSpMkLst>
            <pc:docMk/>
            <pc:sldMk cId="3313491333" sldId="259"/>
            <ac:grpSpMk id="46" creationId="{A561F6F0-3E52-56B8-CAAF-F74CC750FC2E}"/>
          </ac:grpSpMkLst>
        </pc:grpChg>
        <pc:grpChg chg="add mod">
          <ac:chgData name="Ramanan Bhavanisankar (BLR TT)" userId="6335bef3-f234-4458-826e-2e89eeea0f72" providerId="ADAL" clId="{C803A945-60BA-4298-A5A8-9194BC8F229E}" dt="2023-06-27T04:06:50.374" v="1231" actId="164"/>
          <ac:grpSpMkLst>
            <pc:docMk/>
            <pc:sldMk cId="3313491333" sldId="259"/>
            <ac:grpSpMk id="47" creationId="{928A1444-F7FE-143A-A2AA-99DD49495F42}"/>
          </ac:grpSpMkLst>
        </pc:grpChg>
        <pc:grpChg chg="add mod">
          <ac:chgData name="Ramanan Bhavanisankar (BLR TT)" userId="6335bef3-f234-4458-826e-2e89eeea0f72" providerId="ADAL" clId="{C803A945-60BA-4298-A5A8-9194BC8F229E}" dt="2023-06-27T04:06:54.905" v="1233" actId="164"/>
          <ac:grpSpMkLst>
            <pc:docMk/>
            <pc:sldMk cId="3313491333" sldId="259"/>
            <ac:grpSpMk id="48" creationId="{9AFAE753-6488-6371-86D4-C63B99A90F79}"/>
          </ac:grpSpMkLst>
        </pc:grpChg>
        <pc:grpChg chg="add del mod">
          <ac:chgData name="Ramanan Bhavanisankar (BLR TT)" userId="6335bef3-f234-4458-826e-2e89eeea0f72" providerId="ADAL" clId="{C803A945-60BA-4298-A5A8-9194BC8F229E}" dt="2023-06-27T04:07:37.512" v="1258" actId="165"/>
          <ac:grpSpMkLst>
            <pc:docMk/>
            <pc:sldMk cId="3313491333" sldId="259"/>
            <ac:grpSpMk id="49" creationId="{E4E3E146-8A5D-4680-74F8-8ED844BA642B}"/>
          </ac:grpSpMkLst>
        </pc:grpChg>
        <pc:grpChg chg="add mod">
          <ac:chgData name="Ramanan Bhavanisankar (BLR TT)" userId="6335bef3-f234-4458-826e-2e89eeea0f72" providerId="ADAL" clId="{C803A945-60BA-4298-A5A8-9194BC8F229E}" dt="2023-06-27T04:17:19.824" v="1363" actId="164"/>
          <ac:grpSpMkLst>
            <pc:docMk/>
            <pc:sldMk cId="3313491333" sldId="259"/>
            <ac:grpSpMk id="50" creationId="{B1B2C4FA-FA93-AD5B-B80F-6B114169CB0B}"/>
          </ac:grpSpMkLst>
        </pc:grpChg>
        <pc:grpChg chg="add mod">
          <ac:chgData name="Ramanan Bhavanisankar (BLR TT)" userId="6335bef3-f234-4458-826e-2e89eeea0f72" providerId="ADAL" clId="{C803A945-60BA-4298-A5A8-9194BC8F229E}" dt="2023-06-27T04:17:19.824" v="1363" actId="164"/>
          <ac:grpSpMkLst>
            <pc:docMk/>
            <pc:sldMk cId="3313491333" sldId="259"/>
            <ac:grpSpMk id="71" creationId="{C78301DB-E983-BA12-3D17-B2B6DD4095BA}"/>
          </ac:grpSpMkLst>
        </pc:grpChg>
        <pc:picChg chg="add del mod">
          <ac:chgData name="Ramanan Bhavanisankar (BLR TT)" userId="6335bef3-f234-4458-826e-2e89eeea0f72" providerId="ADAL" clId="{C803A945-60BA-4298-A5A8-9194BC8F229E}" dt="2023-06-26T15:41:35.833" v="930" actId="21"/>
          <ac:picMkLst>
            <pc:docMk/>
            <pc:sldMk cId="3313491333" sldId="259"/>
            <ac:picMk id="19" creationId="{706BCA55-77C5-B49A-70AE-A0EB1FFC0700}"/>
          </ac:picMkLst>
        </pc:picChg>
        <pc:picChg chg="add del mod ord">
          <ac:chgData name="Ramanan Bhavanisankar (BLR TT)" userId="6335bef3-f234-4458-826e-2e89eeea0f72" providerId="ADAL" clId="{C803A945-60BA-4298-A5A8-9194BC8F229E}" dt="2023-06-27T04:09:27.906" v="1316" actId="21"/>
          <ac:picMkLst>
            <pc:docMk/>
            <pc:sldMk cId="3313491333" sldId="259"/>
            <ac:picMk id="20" creationId="{CFCC6C8B-EC3D-D21D-32F7-A35359215950}"/>
          </ac:picMkLst>
        </pc:picChg>
        <pc:picChg chg="add del mod topLvl">
          <ac:chgData name="Ramanan Bhavanisankar (BLR TT)" userId="6335bef3-f234-4458-826e-2e89eeea0f72" providerId="ADAL" clId="{C803A945-60BA-4298-A5A8-9194BC8F229E}" dt="2023-06-27T04:09:33.009" v="1317" actId="478"/>
          <ac:picMkLst>
            <pc:docMk/>
            <pc:sldMk cId="3313491333" sldId="259"/>
            <ac:picMk id="38" creationId="{2D98516C-01A1-9A47-D69A-66B9B5FAFBFF}"/>
          </ac:picMkLst>
        </pc:picChg>
        <pc:picChg chg="add mod">
          <ac:chgData name="Ramanan Bhavanisankar (BLR TT)" userId="6335bef3-f234-4458-826e-2e89eeea0f72" providerId="ADAL" clId="{C803A945-60BA-4298-A5A8-9194BC8F229E}" dt="2023-06-27T04:17:19.824" v="1363" actId="164"/>
          <ac:picMkLst>
            <pc:docMk/>
            <pc:sldMk cId="3313491333" sldId="259"/>
            <ac:picMk id="51" creationId="{AE586434-2602-1782-C811-0C16DDC20D65}"/>
          </ac:picMkLst>
        </pc:picChg>
        <pc:cxnChg chg="add mod ord topLvl">
          <ac:chgData name="Ramanan Bhavanisankar (BLR TT)" userId="6335bef3-f234-4458-826e-2e89eeea0f72" providerId="ADAL" clId="{C803A945-60BA-4298-A5A8-9194BC8F229E}" dt="2023-06-27T04:17:19.824" v="1363" actId="164"/>
          <ac:cxnSpMkLst>
            <pc:docMk/>
            <pc:sldMk cId="3313491333" sldId="259"/>
            <ac:cxnSpMk id="39" creationId="{AB3E5885-CBA5-06AA-9B0D-45BCCF614EFE}"/>
          </ac:cxnSpMkLst>
        </pc:cxnChg>
        <pc:cxnChg chg="add mod topLvl">
          <ac:chgData name="Ramanan Bhavanisankar (BLR TT)" userId="6335bef3-f234-4458-826e-2e89eeea0f72" providerId="ADAL" clId="{C803A945-60BA-4298-A5A8-9194BC8F229E}" dt="2023-06-27T04:10:07.235" v="1323" actId="1076"/>
          <ac:cxnSpMkLst>
            <pc:docMk/>
            <pc:sldMk cId="3313491333" sldId="259"/>
            <ac:cxnSpMk id="40" creationId="{E951229F-10D6-6C0A-F9B3-E34B82B10E00}"/>
          </ac:cxnSpMkLst>
        </pc:cxnChg>
        <pc:cxnChg chg="add mod topLvl">
          <ac:chgData name="Ramanan Bhavanisankar (BLR TT)" userId="6335bef3-f234-4458-826e-2e89eeea0f72" providerId="ADAL" clId="{C803A945-60BA-4298-A5A8-9194BC8F229E}" dt="2023-06-27T04:13:09.746" v="1347" actId="14100"/>
          <ac:cxnSpMkLst>
            <pc:docMk/>
            <pc:sldMk cId="3313491333" sldId="259"/>
            <ac:cxnSpMk id="41" creationId="{6157E562-74DF-EC5D-A190-8CD33C71F02C}"/>
          </ac:cxnSpMkLst>
        </pc:cxnChg>
        <pc:cxnChg chg="add mod topLvl">
          <ac:chgData name="Ramanan Bhavanisankar (BLR TT)" userId="6335bef3-f234-4458-826e-2e89eeea0f72" providerId="ADAL" clId="{C803A945-60BA-4298-A5A8-9194BC8F229E}" dt="2023-06-27T04:09:57.793" v="1321" actId="14100"/>
          <ac:cxnSpMkLst>
            <pc:docMk/>
            <pc:sldMk cId="3313491333" sldId="259"/>
            <ac:cxnSpMk id="42" creationId="{A4B011B0-8C88-7B8C-9128-80EBFA4C05DB}"/>
          </ac:cxnSpMkLst>
        </pc:cxnChg>
        <pc:cxnChg chg="add del mod topLvl">
          <ac:chgData name="Ramanan Bhavanisankar (BLR TT)" userId="6335bef3-f234-4458-826e-2e89eeea0f72" providerId="ADAL" clId="{C803A945-60BA-4298-A5A8-9194BC8F229E}" dt="2023-06-27T04:10:11.830" v="1324" actId="478"/>
          <ac:cxnSpMkLst>
            <pc:docMk/>
            <pc:sldMk cId="3313491333" sldId="259"/>
            <ac:cxnSpMk id="43" creationId="{19960E16-919B-56AE-B8EB-D920EAB9F55A}"/>
          </ac:cxnSpMkLst>
        </pc:cxnChg>
        <pc:cxnChg chg="add mod topLvl">
          <ac:chgData name="Ramanan Bhavanisankar (BLR TT)" userId="6335bef3-f234-4458-826e-2e89eeea0f72" providerId="ADAL" clId="{C803A945-60BA-4298-A5A8-9194BC8F229E}" dt="2023-06-27T04:13:33.351" v="1349" actId="14100"/>
          <ac:cxnSpMkLst>
            <pc:docMk/>
            <pc:sldMk cId="3313491333" sldId="259"/>
            <ac:cxnSpMk id="44" creationId="{7A1EA752-3CE5-F1D2-A8AD-C708F5604591}"/>
          </ac:cxnSpMkLst>
        </pc:cxnChg>
        <pc:cxnChg chg="add mod topLvl">
          <ac:chgData name="Ramanan Bhavanisankar (BLR TT)" userId="6335bef3-f234-4458-826e-2e89eeea0f72" providerId="ADAL" clId="{C803A945-60BA-4298-A5A8-9194BC8F229E}" dt="2023-06-27T04:23:42.633" v="1455" actId="14100"/>
          <ac:cxnSpMkLst>
            <pc:docMk/>
            <pc:sldMk cId="3313491333" sldId="259"/>
            <ac:cxnSpMk id="45" creationId="{08C03D19-5FDB-45DD-78DF-B2DB14AAA507}"/>
          </ac:cxnSpMkLst>
        </pc:cxnChg>
        <pc:cxnChg chg="add mod">
          <ac:chgData name="Ramanan Bhavanisankar (BLR TT)" userId="6335bef3-f234-4458-826e-2e89eeea0f72" providerId="ADAL" clId="{C803A945-60BA-4298-A5A8-9194BC8F229E}" dt="2023-06-27T04:17:19.824" v="1363" actId="164"/>
          <ac:cxnSpMkLst>
            <pc:docMk/>
            <pc:sldMk cId="3313491333" sldId="259"/>
            <ac:cxnSpMk id="55" creationId="{17B15E2D-0523-8609-DC93-7550B6DDE4E8}"/>
          </ac:cxnSpMkLst>
        </pc:cxnChg>
      </pc:sldChg>
      <pc:sldChg chg="addSp delSp modSp add mod">
        <pc:chgData name="Ramanan Bhavanisankar (BLR TT)" userId="6335bef3-f234-4458-826e-2e89eeea0f72" providerId="ADAL" clId="{C803A945-60BA-4298-A5A8-9194BC8F229E}" dt="2023-06-27T04:23:28.293" v="1443"/>
        <pc:sldMkLst>
          <pc:docMk/>
          <pc:sldMk cId="802267430" sldId="260"/>
        </pc:sldMkLst>
        <pc:spChg chg="add del">
          <ac:chgData name="Ramanan Bhavanisankar (BLR TT)" userId="6335bef3-f234-4458-826e-2e89eeea0f72" providerId="ADAL" clId="{C803A945-60BA-4298-A5A8-9194BC8F229E}" dt="2023-06-26T15:30:38.182" v="857" actId="22"/>
          <ac:spMkLst>
            <pc:docMk/>
            <pc:sldMk cId="802267430" sldId="260"/>
            <ac:spMk id="3" creationId="{21D2C262-4372-51C1-112A-813F589BF98F}"/>
          </ac:spMkLst>
        </pc:spChg>
        <pc:spChg chg="add mod">
          <ac:chgData name="Ramanan Bhavanisankar (BLR TT)" userId="6335bef3-f234-4458-826e-2e89eeea0f72" providerId="ADAL" clId="{C803A945-60BA-4298-A5A8-9194BC8F229E}" dt="2023-06-26T15:31:12.942" v="866" actId="12"/>
          <ac:spMkLst>
            <pc:docMk/>
            <pc:sldMk cId="802267430" sldId="260"/>
            <ac:spMk id="5" creationId="{AF9FF958-7BDA-991F-8B99-E9C734695BE1}"/>
          </ac:spMkLst>
        </pc:spChg>
        <pc:spChg chg="add del mod topLvl">
          <ac:chgData name="Ramanan Bhavanisankar (BLR TT)" userId="6335bef3-f234-4458-826e-2e89eeea0f72" providerId="ADAL" clId="{C803A945-60BA-4298-A5A8-9194BC8F229E}" dt="2023-06-27T04:18:36.048" v="1370" actId="478"/>
          <ac:spMkLst>
            <pc:docMk/>
            <pc:sldMk cId="802267430" sldId="260"/>
            <ac:spMk id="6" creationId="{5291CA99-8267-F3D3-8047-974EDCDA9BD7}"/>
          </ac:spMkLst>
        </pc:spChg>
        <pc:spChg chg="add del mod topLvl">
          <ac:chgData name="Ramanan Bhavanisankar (BLR TT)" userId="6335bef3-f234-4458-826e-2e89eeea0f72" providerId="ADAL" clId="{C803A945-60BA-4298-A5A8-9194BC8F229E}" dt="2023-06-27T04:18:39.109" v="1371" actId="478"/>
          <ac:spMkLst>
            <pc:docMk/>
            <pc:sldMk cId="802267430" sldId="260"/>
            <ac:spMk id="7" creationId="{4E4ABF8E-C050-AA28-8320-05BF2430B984}"/>
          </ac:spMkLst>
        </pc:spChg>
        <pc:spChg chg="mod">
          <ac:chgData name="Ramanan Bhavanisankar (BLR TT)" userId="6335bef3-f234-4458-826e-2e89eeea0f72" providerId="ADAL" clId="{C803A945-60BA-4298-A5A8-9194BC8F229E}" dt="2023-06-26T15:29:47.643" v="852" actId="1076"/>
          <ac:spMkLst>
            <pc:docMk/>
            <pc:sldMk cId="802267430" sldId="260"/>
            <ac:spMk id="8" creationId="{CFD0CB0B-921E-4F83-ACA3-094E5ADC45CF}"/>
          </ac:spMkLst>
        </pc:spChg>
        <pc:spChg chg="add del mod topLvl">
          <ac:chgData name="Ramanan Bhavanisankar (BLR TT)" userId="6335bef3-f234-4458-826e-2e89eeea0f72" providerId="ADAL" clId="{C803A945-60BA-4298-A5A8-9194BC8F229E}" dt="2023-06-27T04:18:39.109" v="1371" actId="478"/>
          <ac:spMkLst>
            <pc:docMk/>
            <pc:sldMk cId="802267430" sldId="260"/>
            <ac:spMk id="9" creationId="{C01F8E35-4390-3F8C-654A-B9B38B619765}"/>
          </ac:spMkLst>
        </pc:spChg>
        <pc:spChg chg="add del mod topLvl">
          <ac:chgData name="Ramanan Bhavanisankar (BLR TT)" userId="6335bef3-f234-4458-826e-2e89eeea0f72" providerId="ADAL" clId="{C803A945-60BA-4298-A5A8-9194BC8F229E}" dt="2023-06-27T04:18:39.109" v="1371" actId="478"/>
          <ac:spMkLst>
            <pc:docMk/>
            <pc:sldMk cId="802267430" sldId="260"/>
            <ac:spMk id="10" creationId="{49AB153D-8899-298C-DAF4-3C40809782AB}"/>
          </ac:spMkLst>
        </pc:spChg>
        <pc:spChg chg="add del mod topLvl">
          <ac:chgData name="Ramanan Bhavanisankar (BLR TT)" userId="6335bef3-f234-4458-826e-2e89eeea0f72" providerId="ADAL" clId="{C803A945-60BA-4298-A5A8-9194BC8F229E}" dt="2023-06-27T04:18:39.109" v="1371" actId="478"/>
          <ac:spMkLst>
            <pc:docMk/>
            <pc:sldMk cId="802267430" sldId="260"/>
            <ac:spMk id="11" creationId="{D530F4E1-DEB9-8FB5-E410-52B67C093F61}"/>
          </ac:spMkLst>
        </pc:spChg>
        <pc:spChg chg="add del mod topLvl">
          <ac:chgData name="Ramanan Bhavanisankar (BLR TT)" userId="6335bef3-f234-4458-826e-2e89eeea0f72" providerId="ADAL" clId="{C803A945-60BA-4298-A5A8-9194BC8F229E}" dt="2023-06-27T04:18:39.109" v="1371" actId="478"/>
          <ac:spMkLst>
            <pc:docMk/>
            <pc:sldMk cId="802267430" sldId="260"/>
            <ac:spMk id="12" creationId="{759577BB-BA28-A4D7-83DF-5304A2302A09}"/>
          </ac:spMkLst>
        </pc:spChg>
        <pc:spChg chg="add del mod topLvl">
          <ac:chgData name="Ramanan Bhavanisankar (BLR TT)" userId="6335bef3-f234-4458-826e-2e89eeea0f72" providerId="ADAL" clId="{C803A945-60BA-4298-A5A8-9194BC8F229E}" dt="2023-06-27T04:18:39.109" v="1371" actId="478"/>
          <ac:spMkLst>
            <pc:docMk/>
            <pc:sldMk cId="802267430" sldId="260"/>
            <ac:spMk id="13" creationId="{4360FA9B-4A4C-680F-6727-FD1609F9698B}"/>
          </ac:spMkLst>
        </pc:spChg>
        <pc:spChg chg="add del mod">
          <ac:chgData name="Ramanan Bhavanisankar (BLR TT)" userId="6335bef3-f234-4458-826e-2e89eeea0f72" providerId="ADAL" clId="{C803A945-60BA-4298-A5A8-9194BC8F229E}" dt="2023-06-26T15:43:43.451" v="948" actId="478"/>
          <ac:spMkLst>
            <pc:docMk/>
            <pc:sldMk cId="802267430" sldId="260"/>
            <ac:spMk id="14" creationId="{ECE725E9-35FC-FDD8-EC16-501A23E97993}"/>
          </ac:spMkLst>
        </pc:spChg>
        <pc:spChg chg="del">
          <ac:chgData name="Ramanan Bhavanisankar (BLR TT)" userId="6335bef3-f234-4458-826e-2e89eeea0f72" providerId="ADAL" clId="{C803A945-60BA-4298-A5A8-9194BC8F229E}" dt="2023-06-26T15:30:36.261" v="855" actId="478"/>
          <ac:spMkLst>
            <pc:docMk/>
            <pc:sldMk cId="802267430" sldId="260"/>
            <ac:spMk id="16" creationId="{F97B174A-8A32-A130-989F-9E8125A68855}"/>
          </ac:spMkLst>
        </pc:spChg>
        <pc:spChg chg="mod">
          <ac:chgData name="Ramanan Bhavanisankar (BLR TT)" userId="6335bef3-f234-4458-826e-2e89eeea0f72" providerId="ADAL" clId="{C803A945-60BA-4298-A5A8-9194BC8F229E}" dt="2023-06-27T04:21:18.469" v="1398" actId="1076"/>
          <ac:spMkLst>
            <pc:docMk/>
            <pc:sldMk cId="802267430" sldId="260"/>
            <ac:spMk id="24" creationId="{46874437-C8AA-DA10-B4A0-AB7521ABC74E}"/>
          </ac:spMkLst>
        </pc:spChg>
        <pc:spChg chg="mod">
          <ac:chgData name="Ramanan Bhavanisankar (BLR TT)" userId="6335bef3-f234-4458-826e-2e89eeea0f72" providerId="ADAL" clId="{C803A945-60BA-4298-A5A8-9194BC8F229E}" dt="2023-06-27T04:22:44.794" v="1432"/>
          <ac:spMkLst>
            <pc:docMk/>
            <pc:sldMk cId="802267430" sldId="260"/>
            <ac:spMk id="29" creationId="{8DB87B7A-A5D4-018D-D33B-5EBE3F051A75}"/>
          </ac:spMkLst>
        </pc:spChg>
        <pc:spChg chg="mod">
          <ac:chgData name="Ramanan Bhavanisankar (BLR TT)" userId="6335bef3-f234-4458-826e-2e89eeea0f72" providerId="ADAL" clId="{C803A945-60BA-4298-A5A8-9194BC8F229E}" dt="2023-06-27T04:21:59.156" v="1426"/>
          <ac:spMkLst>
            <pc:docMk/>
            <pc:sldMk cId="802267430" sldId="260"/>
            <ac:spMk id="30" creationId="{19AFB29B-7548-4917-E445-C015559E36EC}"/>
          </ac:spMkLst>
        </pc:spChg>
        <pc:spChg chg="mod">
          <ac:chgData name="Ramanan Bhavanisankar (BLR TT)" userId="6335bef3-f234-4458-826e-2e89eeea0f72" providerId="ADAL" clId="{C803A945-60BA-4298-A5A8-9194BC8F229E}" dt="2023-06-27T04:22:25.942" v="1430"/>
          <ac:spMkLst>
            <pc:docMk/>
            <pc:sldMk cId="802267430" sldId="260"/>
            <ac:spMk id="31" creationId="{E9F25D6F-A08B-1B30-682C-0889441A977D}"/>
          </ac:spMkLst>
        </pc:spChg>
        <pc:spChg chg="mod">
          <ac:chgData name="Ramanan Bhavanisankar (BLR TT)" userId="6335bef3-f234-4458-826e-2e89eeea0f72" providerId="ADAL" clId="{C803A945-60BA-4298-A5A8-9194BC8F229E}" dt="2023-06-27T04:23:28.293" v="1443"/>
          <ac:spMkLst>
            <pc:docMk/>
            <pc:sldMk cId="802267430" sldId="260"/>
            <ac:spMk id="32" creationId="{52FF48BF-63DF-B260-8647-013BBC18E0DA}"/>
          </ac:spMkLst>
        </pc:spChg>
        <pc:spChg chg="mod">
          <ac:chgData name="Ramanan Bhavanisankar (BLR TT)" userId="6335bef3-f234-4458-826e-2e89eeea0f72" providerId="ADAL" clId="{C803A945-60BA-4298-A5A8-9194BC8F229E}" dt="2023-06-27T04:22:17.866" v="1429" actId="20577"/>
          <ac:spMkLst>
            <pc:docMk/>
            <pc:sldMk cId="802267430" sldId="260"/>
            <ac:spMk id="33" creationId="{8134F958-745B-B840-6A61-7B3CF6F9BF8B}"/>
          </ac:spMkLst>
        </pc:spChg>
        <pc:spChg chg="mod">
          <ac:chgData name="Ramanan Bhavanisankar (BLR TT)" userId="6335bef3-f234-4458-826e-2e89eeea0f72" providerId="ADAL" clId="{C803A945-60BA-4298-A5A8-9194BC8F229E}" dt="2023-06-27T04:22:36.756" v="1431"/>
          <ac:spMkLst>
            <pc:docMk/>
            <pc:sldMk cId="802267430" sldId="260"/>
            <ac:spMk id="34" creationId="{A676B642-3C98-CD49-5BD8-C89582E6CF3E}"/>
          </ac:spMkLst>
        </pc:spChg>
        <pc:spChg chg="del mod">
          <ac:chgData name="Ramanan Bhavanisankar (BLR TT)" userId="6335bef3-f234-4458-826e-2e89eeea0f72" providerId="ADAL" clId="{C803A945-60BA-4298-A5A8-9194BC8F229E}" dt="2023-06-27T04:21:02.330" v="1392" actId="478"/>
          <ac:spMkLst>
            <pc:docMk/>
            <pc:sldMk cId="802267430" sldId="260"/>
            <ac:spMk id="40" creationId="{F409344D-061B-6DFD-AC20-8475B5CB35AD}"/>
          </ac:spMkLst>
        </pc:spChg>
        <pc:grpChg chg="add del mod">
          <ac:chgData name="Ramanan Bhavanisankar (BLR TT)" userId="6335bef3-f234-4458-826e-2e89eeea0f72" providerId="ADAL" clId="{C803A945-60BA-4298-A5A8-9194BC8F229E}" dt="2023-06-26T15:50:04.675" v="1026" actId="165"/>
          <ac:grpSpMkLst>
            <pc:docMk/>
            <pc:sldMk cId="802267430" sldId="260"/>
            <ac:grpSpMk id="15" creationId="{C69AE8D6-983A-901B-2CB2-A71ADB8B0663}"/>
          </ac:grpSpMkLst>
        </pc:grpChg>
        <pc:grpChg chg="add mod">
          <ac:chgData name="Ramanan Bhavanisankar (BLR TT)" userId="6335bef3-f234-4458-826e-2e89eeea0f72" providerId="ADAL" clId="{C803A945-60BA-4298-A5A8-9194BC8F229E}" dt="2023-06-27T04:21:27.369" v="1401" actId="164"/>
          <ac:grpSpMkLst>
            <pc:docMk/>
            <pc:sldMk cId="802267430" sldId="260"/>
            <ac:grpSpMk id="23" creationId="{2CFD019C-47CB-B624-1833-CB0117B0A066}"/>
          </ac:grpSpMkLst>
        </pc:grpChg>
        <pc:grpChg chg="mod">
          <ac:chgData name="Ramanan Bhavanisankar (BLR TT)" userId="6335bef3-f234-4458-826e-2e89eeea0f72" providerId="ADAL" clId="{C803A945-60BA-4298-A5A8-9194BC8F229E}" dt="2023-06-27T04:18:43.416" v="1372"/>
          <ac:grpSpMkLst>
            <pc:docMk/>
            <pc:sldMk cId="802267430" sldId="260"/>
            <ac:grpSpMk id="25" creationId="{13CBA3A1-946B-5238-BCB3-18E9C9BB15C9}"/>
          </ac:grpSpMkLst>
        </pc:grpChg>
        <pc:grpChg chg="add mod">
          <ac:chgData name="Ramanan Bhavanisankar (BLR TT)" userId="6335bef3-f234-4458-826e-2e89eeea0f72" providerId="ADAL" clId="{C803A945-60BA-4298-A5A8-9194BC8F229E}" dt="2023-06-27T04:21:31.075" v="1425" actId="1036"/>
          <ac:grpSpMkLst>
            <pc:docMk/>
            <pc:sldMk cId="802267430" sldId="260"/>
            <ac:grpSpMk id="53" creationId="{7249A58C-6164-C896-3322-B0E1F19F12F9}"/>
          </ac:grpSpMkLst>
        </pc:grpChg>
        <pc:picChg chg="add del mod">
          <ac:chgData name="Ramanan Bhavanisankar (BLR TT)" userId="6335bef3-f234-4458-826e-2e89eeea0f72" providerId="ADAL" clId="{C803A945-60BA-4298-A5A8-9194BC8F229E}" dt="2023-06-26T15:48:49.469" v="1010" actId="478"/>
          <ac:picMkLst>
            <pc:docMk/>
            <pc:sldMk cId="802267430" sldId="260"/>
            <ac:picMk id="18" creationId="{7CF731CB-7D98-A16C-10F8-A05968C589C9}"/>
          </ac:picMkLst>
        </pc:picChg>
        <pc:picChg chg="del">
          <ac:chgData name="Ramanan Bhavanisankar (BLR TT)" userId="6335bef3-f234-4458-826e-2e89eeea0f72" providerId="ADAL" clId="{C803A945-60BA-4298-A5A8-9194BC8F229E}" dt="2023-06-26T15:34:31.253" v="867" actId="478"/>
          <ac:picMkLst>
            <pc:docMk/>
            <pc:sldMk cId="802267430" sldId="260"/>
            <ac:picMk id="19" creationId="{5EA8BA2C-9510-1A06-1CEE-08CF4718E0CD}"/>
          </ac:picMkLst>
        </pc:picChg>
        <pc:picChg chg="del">
          <ac:chgData name="Ramanan Bhavanisankar (BLR TT)" userId="6335bef3-f234-4458-826e-2e89eeea0f72" providerId="ADAL" clId="{C803A945-60BA-4298-A5A8-9194BC8F229E}" dt="2023-06-26T15:34:31.745" v="868" actId="478"/>
          <ac:picMkLst>
            <pc:docMk/>
            <pc:sldMk cId="802267430" sldId="260"/>
            <ac:picMk id="21" creationId="{1ECB86DC-C5BD-AFB4-1D1D-E233068F01E4}"/>
          </ac:picMkLst>
        </pc:picChg>
        <pc:picChg chg="add del mod">
          <ac:chgData name="Ramanan Bhavanisankar (BLR TT)" userId="6335bef3-f234-4458-826e-2e89eeea0f72" providerId="ADAL" clId="{C803A945-60BA-4298-A5A8-9194BC8F229E}" dt="2023-06-27T04:18:53.125" v="1375" actId="21"/>
          <ac:picMkLst>
            <pc:docMk/>
            <pc:sldMk cId="802267430" sldId="260"/>
            <ac:picMk id="22" creationId="{98A435BE-14CB-C6EE-8A2D-8A4874A6B52E}"/>
          </ac:picMkLst>
        </pc:picChg>
        <pc:picChg chg="del mod">
          <ac:chgData name="Ramanan Bhavanisankar (BLR TT)" userId="6335bef3-f234-4458-826e-2e89eeea0f72" providerId="ADAL" clId="{C803A945-60BA-4298-A5A8-9194BC8F229E}" dt="2023-06-27T04:18:48.992" v="1374" actId="478"/>
          <ac:picMkLst>
            <pc:docMk/>
            <pc:sldMk cId="802267430" sldId="260"/>
            <ac:picMk id="27" creationId="{6C149872-C523-65AF-65DF-017B527102AD}"/>
          </ac:picMkLst>
        </pc:picChg>
        <pc:picChg chg="add mod">
          <ac:chgData name="Ramanan Bhavanisankar (BLR TT)" userId="6335bef3-f234-4458-826e-2e89eeea0f72" providerId="ADAL" clId="{C803A945-60BA-4298-A5A8-9194BC8F229E}" dt="2023-06-27T04:21:27.369" v="1401" actId="164"/>
          <ac:picMkLst>
            <pc:docMk/>
            <pc:sldMk cId="802267430" sldId="260"/>
            <ac:picMk id="41" creationId="{8CEA7514-C422-C5EA-F175-7FA5BE8A15DC}"/>
          </ac:picMkLst>
        </pc:picChg>
        <pc:cxnChg chg="mod">
          <ac:chgData name="Ramanan Bhavanisankar (BLR TT)" userId="6335bef3-f234-4458-826e-2e89eeea0f72" providerId="ADAL" clId="{C803A945-60BA-4298-A5A8-9194BC8F229E}" dt="2023-06-27T04:20:18.052" v="1387" actId="14100"/>
          <ac:cxnSpMkLst>
            <pc:docMk/>
            <pc:sldMk cId="802267430" sldId="260"/>
            <ac:cxnSpMk id="26" creationId="{A0D34F50-3E8E-745A-47EF-78659CC1ACDD}"/>
          </ac:cxnSpMkLst>
        </pc:cxnChg>
        <pc:cxnChg chg="mod">
          <ac:chgData name="Ramanan Bhavanisankar (BLR TT)" userId="6335bef3-f234-4458-826e-2e89eeea0f72" providerId="ADAL" clId="{C803A945-60BA-4298-A5A8-9194BC8F229E}" dt="2023-06-27T04:19:49.892" v="1384" actId="14100"/>
          <ac:cxnSpMkLst>
            <pc:docMk/>
            <pc:sldMk cId="802267430" sldId="260"/>
            <ac:cxnSpMk id="28" creationId="{D7F4341D-7AFD-E4FC-DC4E-42331AD2C895}"/>
          </ac:cxnSpMkLst>
        </pc:cxnChg>
        <pc:cxnChg chg="mod">
          <ac:chgData name="Ramanan Bhavanisankar (BLR TT)" userId="6335bef3-f234-4458-826e-2e89eeea0f72" providerId="ADAL" clId="{C803A945-60BA-4298-A5A8-9194BC8F229E}" dt="2023-06-27T04:19:46.995" v="1383" actId="14100"/>
          <ac:cxnSpMkLst>
            <pc:docMk/>
            <pc:sldMk cId="802267430" sldId="260"/>
            <ac:cxnSpMk id="35" creationId="{E7AC304D-68B0-21EA-5175-DE6177888479}"/>
          </ac:cxnSpMkLst>
        </pc:cxnChg>
        <pc:cxnChg chg="mod">
          <ac:chgData name="Ramanan Bhavanisankar (BLR TT)" userId="6335bef3-f234-4458-826e-2e89eeea0f72" providerId="ADAL" clId="{C803A945-60BA-4298-A5A8-9194BC8F229E}" dt="2023-06-27T04:19:55.811" v="1385" actId="14100"/>
          <ac:cxnSpMkLst>
            <pc:docMk/>
            <pc:sldMk cId="802267430" sldId="260"/>
            <ac:cxnSpMk id="36" creationId="{A048F61F-9E41-56FA-2021-9E1E17FA4DFA}"/>
          </ac:cxnSpMkLst>
        </pc:cxnChg>
        <pc:cxnChg chg="mod">
          <ac:chgData name="Ramanan Bhavanisankar (BLR TT)" userId="6335bef3-f234-4458-826e-2e89eeea0f72" providerId="ADAL" clId="{C803A945-60BA-4298-A5A8-9194BC8F229E}" dt="2023-06-27T04:20:25.218" v="1388" actId="14100"/>
          <ac:cxnSpMkLst>
            <pc:docMk/>
            <pc:sldMk cId="802267430" sldId="260"/>
            <ac:cxnSpMk id="37" creationId="{0840CB94-0F2A-4757-DE6E-28306211522B}"/>
          </ac:cxnSpMkLst>
        </pc:cxnChg>
        <pc:cxnChg chg="mod">
          <ac:chgData name="Ramanan Bhavanisankar (BLR TT)" userId="6335bef3-f234-4458-826e-2e89eeea0f72" providerId="ADAL" clId="{C803A945-60BA-4298-A5A8-9194BC8F229E}" dt="2023-06-27T04:20:40.707" v="1391" actId="14100"/>
          <ac:cxnSpMkLst>
            <pc:docMk/>
            <pc:sldMk cId="802267430" sldId="260"/>
            <ac:cxnSpMk id="38" creationId="{B7A087A2-3A3B-4577-3756-5DA1C3B62FFE}"/>
          </ac:cxnSpMkLst>
        </pc:cxnChg>
        <pc:cxnChg chg="del mod">
          <ac:chgData name="Ramanan Bhavanisankar (BLR TT)" userId="6335bef3-f234-4458-826e-2e89eeea0f72" providerId="ADAL" clId="{C803A945-60BA-4298-A5A8-9194BC8F229E}" dt="2023-06-27T04:21:04.526" v="1393" actId="478"/>
          <ac:cxnSpMkLst>
            <pc:docMk/>
            <pc:sldMk cId="802267430" sldId="260"/>
            <ac:cxnSpMk id="39" creationId="{9E1F2C81-CA71-8B37-4FED-B70130CFD6A0}"/>
          </ac:cxnSpMkLst>
        </pc:cxnChg>
      </pc:sldChg>
      <pc:sldChg chg="addSp delSp modSp add mod">
        <pc:chgData name="Ramanan Bhavanisankar (BLR TT)" userId="6335bef3-f234-4458-826e-2e89eeea0f72" providerId="ADAL" clId="{C803A945-60BA-4298-A5A8-9194BC8F229E}" dt="2023-06-27T04:44:25.942" v="1584" actId="207"/>
        <pc:sldMkLst>
          <pc:docMk/>
          <pc:sldMk cId="2831753280" sldId="261"/>
        </pc:sldMkLst>
        <pc:spChg chg="mod">
          <ac:chgData name="Ramanan Bhavanisankar (BLR TT)" userId="6335bef3-f234-4458-826e-2e89eeea0f72" providerId="ADAL" clId="{C803A945-60BA-4298-A5A8-9194BC8F229E}" dt="2023-06-27T04:24:59.652" v="1490" actId="1076"/>
          <ac:spMkLst>
            <pc:docMk/>
            <pc:sldMk cId="2831753280" sldId="261"/>
            <ac:spMk id="2" creationId="{65B84A7F-C011-ABCC-3BDC-90993869837D}"/>
          </ac:spMkLst>
        </pc:spChg>
        <pc:spChg chg="del">
          <ac:chgData name="Ramanan Bhavanisankar (BLR TT)" userId="6335bef3-f234-4458-826e-2e89eeea0f72" providerId="ADAL" clId="{C803A945-60BA-4298-A5A8-9194BC8F229E}" dt="2023-06-27T04:25:47.332" v="1491" actId="478"/>
          <ac:spMkLst>
            <pc:docMk/>
            <pc:sldMk cId="2831753280" sldId="261"/>
            <ac:spMk id="4" creationId="{A8F0B9DF-399F-FC01-7983-7A3F11C7D355}"/>
          </ac:spMkLst>
        </pc:spChg>
        <pc:spChg chg="mod">
          <ac:chgData name="Ramanan Bhavanisankar (BLR TT)" userId="6335bef3-f234-4458-826e-2e89eeea0f72" providerId="ADAL" clId="{C803A945-60BA-4298-A5A8-9194BC8F229E}" dt="2023-06-27T04:29:38.568" v="1519" actId="6549"/>
          <ac:spMkLst>
            <pc:docMk/>
            <pc:sldMk cId="2831753280" sldId="261"/>
            <ac:spMk id="6" creationId="{B29D6FA3-7E72-4838-0C79-42B336AD4745}"/>
          </ac:spMkLst>
        </pc:spChg>
        <pc:spChg chg="add del mod">
          <ac:chgData name="Ramanan Bhavanisankar (BLR TT)" userId="6335bef3-f234-4458-826e-2e89eeea0f72" providerId="ADAL" clId="{C803A945-60BA-4298-A5A8-9194BC8F229E}" dt="2023-06-27T04:41:27.306" v="1553" actId="22"/>
          <ac:spMkLst>
            <pc:docMk/>
            <pc:sldMk cId="2831753280" sldId="261"/>
            <ac:spMk id="15" creationId="{1B5497EE-0CEB-6EE0-8331-DBA54FA0B345}"/>
          </ac:spMkLst>
        </pc:spChg>
        <pc:spChg chg="add del">
          <ac:chgData name="Ramanan Bhavanisankar (BLR TT)" userId="6335bef3-f234-4458-826e-2e89eeea0f72" providerId="ADAL" clId="{C803A945-60BA-4298-A5A8-9194BC8F229E}" dt="2023-06-27T04:41:39.673" v="1556" actId="22"/>
          <ac:spMkLst>
            <pc:docMk/>
            <pc:sldMk cId="2831753280" sldId="261"/>
            <ac:spMk id="17" creationId="{974B84E0-1DFF-2B41-0670-695E7AC47F41}"/>
          </ac:spMkLst>
        </pc:spChg>
        <pc:spChg chg="mod">
          <ac:chgData name="Ramanan Bhavanisankar (BLR TT)" userId="6335bef3-f234-4458-826e-2e89eeea0f72" providerId="ADAL" clId="{C803A945-60BA-4298-A5A8-9194BC8F229E}" dt="2023-06-27T04:43:46.143" v="1575" actId="14100"/>
          <ac:spMkLst>
            <pc:docMk/>
            <pc:sldMk cId="2831753280" sldId="261"/>
            <ac:spMk id="30" creationId="{6ECEE885-1842-B475-FD65-BF0FB0716F86}"/>
          </ac:spMkLst>
        </pc:spChg>
        <pc:spChg chg="mod">
          <ac:chgData name="Ramanan Bhavanisankar (BLR TT)" userId="6335bef3-f234-4458-826e-2e89eeea0f72" providerId="ADAL" clId="{C803A945-60BA-4298-A5A8-9194BC8F229E}" dt="2023-06-27T04:44:13.557" v="1581" actId="207"/>
          <ac:spMkLst>
            <pc:docMk/>
            <pc:sldMk cId="2831753280" sldId="261"/>
            <ac:spMk id="31" creationId="{1B1936C4-46F1-8F86-2FAE-632200439D5B}"/>
          </ac:spMkLst>
        </pc:spChg>
        <pc:spChg chg="mod">
          <ac:chgData name="Ramanan Bhavanisankar (BLR TT)" userId="6335bef3-f234-4458-826e-2e89eeea0f72" providerId="ADAL" clId="{C803A945-60BA-4298-A5A8-9194BC8F229E}" dt="2023-06-27T04:44:05.679" v="1579" actId="207"/>
          <ac:spMkLst>
            <pc:docMk/>
            <pc:sldMk cId="2831753280" sldId="261"/>
            <ac:spMk id="32" creationId="{62BB006A-FB12-E8E6-19E6-A7581D983B84}"/>
          </ac:spMkLst>
        </pc:spChg>
        <pc:spChg chg="mod">
          <ac:chgData name="Ramanan Bhavanisankar (BLR TT)" userId="6335bef3-f234-4458-826e-2e89eeea0f72" providerId="ADAL" clId="{C803A945-60BA-4298-A5A8-9194BC8F229E}" dt="2023-06-27T04:44:10.379" v="1580" actId="207"/>
          <ac:spMkLst>
            <pc:docMk/>
            <pc:sldMk cId="2831753280" sldId="261"/>
            <ac:spMk id="33" creationId="{9F200DC3-D462-BC2D-8FDF-1E423FE58B52}"/>
          </ac:spMkLst>
        </pc:spChg>
        <pc:spChg chg="mod">
          <ac:chgData name="Ramanan Bhavanisankar (BLR TT)" userId="6335bef3-f234-4458-826e-2e89eeea0f72" providerId="ADAL" clId="{C803A945-60BA-4298-A5A8-9194BC8F229E}" dt="2023-06-27T04:44:25.942" v="1584" actId="207"/>
          <ac:spMkLst>
            <pc:docMk/>
            <pc:sldMk cId="2831753280" sldId="261"/>
            <ac:spMk id="34" creationId="{B265BDF5-0F19-8F6E-F55A-A5AAEC855378}"/>
          </ac:spMkLst>
        </pc:spChg>
        <pc:spChg chg="mod">
          <ac:chgData name="Ramanan Bhavanisankar (BLR TT)" userId="6335bef3-f234-4458-826e-2e89eeea0f72" providerId="ADAL" clId="{C803A945-60BA-4298-A5A8-9194BC8F229E}" dt="2023-06-27T04:44:18.243" v="1582" actId="207"/>
          <ac:spMkLst>
            <pc:docMk/>
            <pc:sldMk cId="2831753280" sldId="261"/>
            <ac:spMk id="35" creationId="{0B41DE31-34FA-AE28-1251-C92C6886769D}"/>
          </ac:spMkLst>
        </pc:spChg>
        <pc:spChg chg="mod">
          <ac:chgData name="Ramanan Bhavanisankar (BLR TT)" userId="6335bef3-f234-4458-826e-2e89eeea0f72" providerId="ADAL" clId="{C803A945-60BA-4298-A5A8-9194BC8F229E}" dt="2023-06-27T04:44:22.445" v="1583" actId="207"/>
          <ac:spMkLst>
            <pc:docMk/>
            <pc:sldMk cId="2831753280" sldId="261"/>
            <ac:spMk id="36" creationId="{6546D3F5-4497-049E-18FA-09B3393A448A}"/>
          </ac:spMkLst>
        </pc:spChg>
        <pc:spChg chg="del mod">
          <ac:chgData name="Ramanan Bhavanisankar (BLR TT)" userId="6335bef3-f234-4458-826e-2e89eeea0f72" providerId="ADAL" clId="{C803A945-60BA-4298-A5A8-9194BC8F229E}" dt="2023-06-27T04:43:27.096" v="1571" actId="478"/>
          <ac:spMkLst>
            <pc:docMk/>
            <pc:sldMk cId="2831753280" sldId="261"/>
            <ac:spMk id="37" creationId="{81EA4B10-7325-DA90-FFE9-815CD60D0AA3}"/>
          </ac:spMkLst>
        </pc:spChg>
        <pc:grpChg chg="mod">
          <ac:chgData name="Ramanan Bhavanisankar (BLR TT)" userId="6335bef3-f234-4458-826e-2e89eeea0f72" providerId="ADAL" clId="{C803A945-60BA-4298-A5A8-9194BC8F229E}" dt="2023-06-27T04:43:56.023" v="1578" actId="1076"/>
          <ac:grpSpMkLst>
            <pc:docMk/>
            <pc:sldMk cId="2831753280" sldId="261"/>
            <ac:grpSpMk id="71" creationId="{C78301DB-E983-BA12-3D17-B2B6DD4095BA}"/>
          </ac:grpSpMkLst>
        </pc:grpChg>
        <pc:picChg chg="add mod">
          <ac:chgData name="Ramanan Bhavanisankar (BLR TT)" userId="6335bef3-f234-4458-826e-2e89eeea0f72" providerId="ADAL" clId="{C803A945-60BA-4298-A5A8-9194BC8F229E}" dt="2023-06-27T04:43:56.023" v="1578" actId="1076"/>
          <ac:picMkLst>
            <pc:docMk/>
            <pc:sldMk cId="2831753280" sldId="261"/>
            <ac:picMk id="5" creationId="{1A75E3FE-A354-C6BD-AC2A-8A9E0764A588}"/>
          </ac:picMkLst>
        </pc:picChg>
        <pc:picChg chg="del">
          <ac:chgData name="Ramanan Bhavanisankar (BLR TT)" userId="6335bef3-f234-4458-826e-2e89eeea0f72" providerId="ADAL" clId="{C803A945-60BA-4298-A5A8-9194BC8F229E}" dt="2023-06-27T04:31:38.069" v="1520" actId="478"/>
          <ac:picMkLst>
            <pc:docMk/>
            <pc:sldMk cId="2831753280" sldId="261"/>
            <ac:picMk id="51" creationId="{AE586434-2602-1782-C811-0C16DDC20D65}"/>
          </ac:picMkLst>
        </pc:picChg>
        <pc:cxnChg chg="mod">
          <ac:chgData name="Ramanan Bhavanisankar (BLR TT)" userId="6335bef3-f234-4458-826e-2e89eeea0f72" providerId="ADAL" clId="{C803A945-60BA-4298-A5A8-9194BC8F229E}" dt="2023-06-27T04:34:25.678" v="1540" actId="14100"/>
          <ac:cxnSpMkLst>
            <pc:docMk/>
            <pc:sldMk cId="2831753280" sldId="261"/>
            <ac:cxnSpMk id="42" creationId="{A4B011B0-8C88-7B8C-9128-80EBFA4C05DB}"/>
          </ac:cxnSpMkLst>
        </pc:cxnChg>
        <pc:cxnChg chg="del mod">
          <ac:chgData name="Ramanan Bhavanisankar (BLR TT)" userId="6335bef3-f234-4458-826e-2e89eeea0f72" providerId="ADAL" clId="{C803A945-60BA-4298-A5A8-9194BC8F229E}" dt="2023-06-27T04:43:29.245" v="1572" actId="478"/>
          <ac:cxnSpMkLst>
            <pc:docMk/>
            <pc:sldMk cId="2831753280" sldId="261"/>
            <ac:cxnSpMk id="45" creationId="{08C03D19-5FDB-45DD-78DF-B2DB14AAA507}"/>
          </ac:cxnSpMkLst>
        </pc:cxnChg>
      </pc:sldChg>
      <pc:sldChg chg="addSp delSp modSp add mod">
        <pc:chgData name="Ramanan Bhavanisankar (BLR TT)" userId="6335bef3-f234-4458-826e-2e89eeea0f72" providerId="ADAL" clId="{C803A945-60BA-4298-A5A8-9194BC8F229E}" dt="2023-06-29T13:28:51.357" v="1659" actId="1076"/>
        <pc:sldMkLst>
          <pc:docMk/>
          <pc:sldMk cId="493371122" sldId="262"/>
        </pc:sldMkLst>
        <pc:spChg chg="mod">
          <ac:chgData name="Ramanan Bhavanisankar (BLR TT)" userId="6335bef3-f234-4458-826e-2e89eeea0f72" providerId="ADAL" clId="{C803A945-60BA-4298-A5A8-9194BC8F229E}" dt="2023-06-29T13:12:40.968" v="1587" actId="14100"/>
          <ac:spMkLst>
            <pc:docMk/>
            <pc:sldMk cId="493371122" sldId="262"/>
            <ac:spMk id="2" creationId="{65B84A7F-C011-ABCC-3BDC-90993869837D}"/>
          </ac:spMkLst>
        </pc:spChg>
        <pc:spChg chg="del">
          <ac:chgData name="Ramanan Bhavanisankar (BLR TT)" userId="6335bef3-f234-4458-826e-2e89eeea0f72" providerId="ADAL" clId="{C803A945-60BA-4298-A5A8-9194BC8F229E}" dt="2023-06-29T13:14:27.780" v="1589" actId="478"/>
          <ac:spMkLst>
            <pc:docMk/>
            <pc:sldMk cId="493371122" sldId="262"/>
            <ac:spMk id="4" creationId="{A8F0B9DF-399F-FC01-7983-7A3F11C7D355}"/>
          </ac:spMkLst>
        </pc:spChg>
        <pc:spChg chg="add del mod">
          <ac:chgData name="Ramanan Bhavanisankar (BLR TT)" userId="6335bef3-f234-4458-826e-2e89eeea0f72" providerId="ADAL" clId="{C803A945-60BA-4298-A5A8-9194BC8F229E}" dt="2023-06-29T13:15:31.248" v="1603" actId="113"/>
          <ac:spMkLst>
            <pc:docMk/>
            <pc:sldMk cId="493371122" sldId="262"/>
            <ac:spMk id="6" creationId="{B29D6FA3-7E72-4838-0C79-42B336AD4745}"/>
          </ac:spMkLst>
        </pc:spChg>
        <pc:spChg chg="mod">
          <ac:chgData name="Ramanan Bhavanisankar (BLR TT)" userId="6335bef3-f234-4458-826e-2e89eeea0f72" providerId="ADAL" clId="{C803A945-60BA-4298-A5A8-9194BC8F229E}" dt="2023-06-29T13:21:14.034" v="1627" actId="108"/>
          <ac:spMkLst>
            <pc:docMk/>
            <pc:sldMk cId="493371122" sldId="262"/>
            <ac:spMk id="31" creationId="{1B1936C4-46F1-8F86-2FAE-632200439D5B}"/>
          </ac:spMkLst>
        </pc:spChg>
        <pc:spChg chg="mod">
          <ac:chgData name="Ramanan Bhavanisankar (BLR TT)" userId="6335bef3-f234-4458-826e-2e89eeea0f72" providerId="ADAL" clId="{C803A945-60BA-4298-A5A8-9194BC8F229E}" dt="2023-06-29T13:21:04.923" v="1625" actId="207"/>
          <ac:spMkLst>
            <pc:docMk/>
            <pc:sldMk cId="493371122" sldId="262"/>
            <ac:spMk id="32" creationId="{62BB006A-FB12-E8E6-19E6-A7581D983B84}"/>
          </ac:spMkLst>
        </pc:spChg>
        <pc:spChg chg="mod">
          <ac:chgData name="Ramanan Bhavanisankar (BLR TT)" userId="6335bef3-f234-4458-826e-2e89eeea0f72" providerId="ADAL" clId="{C803A945-60BA-4298-A5A8-9194BC8F229E}" dt="2023-06-29T13:21:11.743" v="1626" actId="108"/>
          <ac:spMkLst>
            <pc:docMk/>
            <pc:sldMk cId="493371122" sldId="262"/>
            <ac:spMk id="33" creationId="{9F200DC3-D462-BC2D-8FDF-1E423FE58B52}"/>
          </ac:spMkLst>
        </pc:spChg>
        <pc:spChg chg="mod">
          <ac:chgData name="Ramanan Bhavanisankar (BLR TT)" userId="6335bef3-f234-4458-826e-2e89eeea0f72" providerId="ADAL" clId="{C803A945-60BA-4298-A5A8-9194BC8F229E}" dt="2023-06-29T13:21:22.192" v="1630" actId="108"/>
          <ac:spMkLst>
            <pc:docMk/>
            <pc:sldMk cId="493371122" sldId="262"/>
            <ac:spMk id="34" creationId="{B265BDF5-0F19-8F6E-F55A-A5AAEC855378}"/>
          </ac:spMkLst>
        </pc:spChg>
        <pc:spChg chg="mod">
          <ac:chgData name="Ramanan Bhavanisankar (BLR TT)" userId="6335bef3-f234-4458-826e-2e89eeea0f72" providerId="ADAL" clId="{C803A945-60BA-4298-A5A8-9194BC8F229E}" dt="2023-06-29T13:21:16.041" v="1628" actId="108"/>
          <ac:spMkLst>
            <pc:docMk/>
            <pc:sldMk cId="493371122" sldId="262"/>
            <ac:spMk id="35" creationId="{0B41DE31-34FA-AE28-1251-C92C6886769D}"/>
          </ac:spMkLst>
        </pc:spChg>
        <pc:spChg chg="mod">
          <ac:chgData name="Ramanan Bhavanisankar (BLR TT)" userId="6335bef3-f234-4458-826e-2e89eeea0f72" providerId="ADAL" clId="{C803A945-60BA-4298-A5A8-9194BC8F229E}" dt="2023-06-29T13:21:19.309" v="1629" actId="108"/>
          <ac:spMkLst>
            <pc:docMk/>
            <pc:sldMk cId="493371122" sldId="262"/>
            <ac:spMk id="36" creationId="{6546D3F5-4497-049E-18FA-09B3393A448A}"/>
          </ac:spMkLst>
        </pc:spChg>
        <pc:spChg chg="mod">
          <ac:chgData name="Ramanan Bhavanisankar (BLR TT)" userId="6335bef3-f234-4458-826e-2e89eeea0f72" providerId="ADAL" clId="{C803A945-60BA-4298-A5A8-9194BC8F229E}" dt="2023-06-29T13:21:34.384" v="1631" actId="108"/>
          <ac:spMkLst>
            <pc:docMk/>
            <pc:sldMk cId="493371122" sldId="262"/>
            <ac:spMk id="37" creationId="{81EA4B10-7325-DA90-FFE9-815CD60D0AA3}"/>
          </ac:spMkLst>
        </pc:spChg>
        <pc:grpChg chg="add mod">
          <ac:chgData name="Ramanan Bhavanisankar (BLR TT)" userId="6335bef3-f234-4458-826e-2e89eeea0f72" providerId="ADAL" clId="{C803A945-60BA-4298-A5A8-9194BC8F229E}" dt="2023-06-29T13:28:51.357" v="1659" actId="1076"/>
          <ac:grpSpMkLst>
            <pc:docMk/>
            <pc:sldMk cId="493371122" sldId="262"/>
            <ac:grpSpMk id="13" creationId="{3CBD809C-FC41-DD24-EF13-5A5A158BED89}"/>
          </ac:grpSpMkLst>
        </pc:grpChg>
        <pc:grpChg chg="mod">
          <ac:chgData name="Ramanan Bhavanisankar (BLR TT)" userId="6335bef3-f234-4458-826e-2e89eeea0f72" providerId="ADAL" clId="{C803A945-60BA-4298-A5A8-9194BC8F229E}" dt="2023-06-29T13:28:47.635" v="1658" actId="164"/>
          <ac:grpSpMkLst>
            <pc:docMk/>
            <pc:sldMk cId="493371122" sldId="262"/>
            <ac:grpSpMk id="71" creationId="{C78301DB-E983-BA12-3D17-B2B6DD4095BA}"/>
          </ac:grpSpMkLst>
        </pc:grpChg>
        <pc:picChg chg="add del mod">
          <ac:chgData name="Ramanan Bhavanisankar (BLR TT)" userId="6335bef3-f234-4458-826e-2e89eeea0f72" providerId="ADAL" clId="{C803A945-60BA-4298-A5A8-9194BC8F229E}" dt="2023-06-29T13:27:03.674" v="1640" actId="478"/>
          <ac:picMkLst>
            <pc:docMk/>
            <pc:sldMk cId="493371122" sldId="262"/>
            <ac:picMk id="5" creationId="{1C9B9E4E-74AD-2978-0A4D-51C236B80C4E}"/>
          </ac:picMkLst>
        </pc:picChg>
        <pc:picChg chg="add mod modCrop">
          <ac:chgData name="Ramanan Bhavanisankar (BLR TT)" userId="6335bef3-f234-4458-826e-2e89eeea0f72" providerId="ADAL" clId="{C803A945-60BA-4298-A5A8-9194BC8F229E}" dt="2023-06-29T13:28:47.635" v="1658" actId="164"/>
          <ac:picMkLst>
            <pc:docMk/>
            <pc:sldMk cId="493371122" sldId="262"/>
            <ac:picMk id="8" creationId="{9C3054E5-10DE-3EEF-8151-7E9970002BEE}"/>
          </ac:picMkLst>
        </pc:picChg>
        <pc:picChg chg="del mod">
          <ac:chgData name="Ramanan Bhavanisankar (BLR TT)" userId="6335bef3-f234-4458-826e-2e89eeea0f72" providerId="ADAL" clId="{C803A945-60BA-4298-A5A8-9194BC8F229E}" dt="2023-06-29T13:25:19.463" v="1633" actId="478"/>
          <ac:picMkLst>
            <pc:docMk/>
            <pc:sldMk cId="493371122" sldId="262"/>
            <ac:picMk id="51" creationId="{AE586434-2602-1782-C811-0C16DDC20D65}"/>
          </ac:picMkLst>
        </pc:picChg>
        <pc:cxnChg chg="mod">
          <ac:chgData name="Ramanan Bhavanisankar (BLR TT)" userId="6335bef3-f234-4458-826e-2e89eeea0f72" providerId="ADAL" clId="{C803A945-60BA-4298-A5A8-9194BC8F229E}" dt="2023-06-29T13:28:08.332" v="1652" actId="14100"/>
          <ac:cxnSpMkLst>
            <pc:docMk/>
            <pc:sldMk cId="493371122" sldId="262"/>
            <ac:cxnSpMk id="39" creationId="{AB3E5885-CBA5-06AA-9B0D-45BCCF614EFE}"/>
          </ac:cxnSpMkLst>
        </pc:cxnChg>
        <pc:cxnChg chg="mod">
          <ac:chgData name="Ramanan Bhavanisankar (BLR TT)" userId="6335bef3-f234-4458-826e-2e89eeea0f72" providerId="ADAL" clId="{C803A945-60BA-4298-A5A8-9194BC8F229E}" dt="2023-06-29T13:28:25.289" v="1654" actId="14100"/>
          <ac:cxnSpMkLst>
            <pc:docMk/>
            <pc:sldMk cId="493371122" sldId="262"/>
            <ac:cxnSpMk id="42" creationId="{A4B011B0-8C88-7B8C-9128-80EBFA4C05DB}"/>
          </ac:cxnSpMkLst>
        </pc:cxnChg>
        <pc:cxnChg chg="mod">
          <ac:chgData name="Ramanan Bhavanisankar (BLR TT)" userId="6335bef3-f234-4458-826e-2e89eeea0f72" providerId="ADAL" clId="{C803A945-60BA-4298-A5A8-9194BC8F229E}" dt="2023-06-29T13:28:34.032" v="1655" actId="14100"/>
          <ac:cxnSpMkLst>
            <pc:docMk/>
            <pc:sldMk cId="493371122" sldId="262"/>
            <ac:cxnSpMk id="44" creationId="{7A1EA752-3CE5-F1D2-A8AD-C708F5604591}"/>
          </ac:cxnSpMkLst>
        </pc:cxnChg>
      </pc:sldChg>
      <pc:sldChg chg="addSp delSp modSp add mod">
        <pc:chgData name="Ramanan Bhavanisankar (BLR TT)" userId="6335bef3-f234-4458-826e-2e89eeea0f72" providerId="ADAL" clId="{C803A945-60BA-4298-A5A8-9194BC8F229E}" dt="2023-06-29T13:38:22.450" v="1720" actId="1076"/>
        <pc:sldMkLst>
          <pc:docMk/>
          <pc:sldMk cId="1841957512" sldId="263"/>
        </pc:sldMkLst>
        <pc:spChg chg="mod">
          <ac:chgData name="Ramanan Bhavanisankar (BLR TT)" userId="6335bef3-f234-4458-826e-2e89eeea0f72" providerId="ADAL" clId="{C803A945-60BA-4298-A5A8-9194BC8F229E}" dt="2023-06-29T13:30:00.997" v="1662" actId="14100"/>
          <ac:spMkLst>
            <pc:docMk/>
            <pc:sldMk cId="1841957512" sldId="263"/>
            <ac:spMk id="2" creationId="{65B84A7F-C011-ABCC-3BDC-90993869837D}"/>
          </ac:spMkLst>
        </pc:spChg>
        <pc:spChg chg="add del mod">
          <ac:chgData name="Ramanan Bhavanisankar (BLR TT)" userId="6335bef3-f234-4458-826e-2e89eeea0f72" providerId="ADAL" clId="{C803A945-60BA-4298-A5A8-9194BC8F229E}" dt="2023-06-29T13:30:13.162" v="1668"/>
          <ac:spMkLst>
            <pc:docMk/>
            <pc:sldMk cId="1841957512" sldId="263"/>
            <ac:spMk id="3" creationId="{5AB204AF-7AD3-D44E-D7B6-55F8068E072D}"/>
          </ac:spMkLst>
        </pc:spChg>
        <pc:spChg chg="add del mod">
          <ac:chgData name="Ramanan Bhavanisankar (BLR TT)" userId="6335bef3-f234-4458-826e-2e89eeea0f72" providerId="ADAL" clId="{C803A945-60BA-4298-A5A8-9194BC8F229E}" dt="2023-06-29T13:31:15.207" v="1683" actId="114"/>
          <ac:spMkLst>
            <pc:docMk/>
            <pc:sldMk cId="1841957512" sldId="263"/>
            <ac:spMk id="6" creationId="{B29D6FA3-7E72-4838-0C79-42B336AD4745}"/>
          </ac:spMkLst>
        </pc:spChg>
        <pc:spChg chg="mod">
          <ac:chgData name="Ramanan Bhavanisankar (BLR TT)" userId="6335bef3-f234-4458-826e-2e89eeea0f72" providerId="ADAL" clId="{C803A945-60BA-4298-A5A8-9194BC8F229E}" dt="2023-06-29T13:35:52.411" v="1707" actId="108"/>
          <ac:spMkLst>
            <pc:docMk/>
            <pc:sldMk cId="1841957512" sldId="263"/>
            <ac:spMk id="31" creationId="{1B1936C4-46F1-8F86-2FAE-632200439D5B}"/>
          </ac:spMkLst>
        </pc:spChg>
        <pc:spChg chg="mod">
          <ac:chgData name="Ramanan Bhavanisankar (BLR TT)" userId="6335bef3-f234-4458-826e-2e89eeea0f72" providerId="ADAL" clId="{C803A945-60BA-4298-A5A8-9194BC8F229E}" dt="2023-06-29T13:35:42.479" v="1705" actId="207"/>
          <ac:spMkLst>
            <pc:docMk/>
            <pc:sldMk cId="1841957512" sldId="263"/>
            <ac:spMk id="32" creationId="{62BB006A-FB12-E8E6-19E6-A7581D983B84}"/>
          </ac:spMkLst>
        </pc:spChg>
        <pc:spChg chg="mod">
          <ac:chgData name="Ramanan Bhavanisankar (BLR TT)" userId="6335bef3-f234-4458-826e-2e89eeea0f72" providerId="ADAL" clId="{C803A945-60BA-4298-A5A8-9194BC8F229E}" dt="2023-06-29T13:35:46.859" v="1706" actId="108"/>
          <ac:spMkLst>
            <pc:docMk/>
            <pc:sldMk cId="1841957512" sldId="263"/>
            <ac:spMk id="33" creationId="{9F200DC3-D462-BC2D-8FDF-1E423FE58B52}"/>
          </ac:spMkLst>
        </pc:spChg>
        <pc:spChg chg="mod">
          <ac:chgData name="Ramanan Bhavanisankar (BLR TT)" userId="6335bef3-f234-4458-826e-2e89eeea0f72" providerId="ADAL" clId="{C803A945-60BA-4298-A5A8-9194BC8F229E}" dt="2023-06-29T13:36:00.557" v="1711" actId="108"/>
          <ac:spMkLst>
            <pc:docMk/>
            <pc:sldMk cId="1841957512" sldId="263"/>
            <ac:spMk id="34" creationId="{B265BDF5-0F19-8F6E-F55A-A5AAEC855378}"/>
          </ac:spMkLst>
        </pc:spChg>
        <pc:spChg chg="mod">
          <ac:chgData name="Ramanan Bhavanisankar (BLR TT)" userId="6335bef3-f234-4458-826e-2e89eeea0f72" providerId="ADAL" clId="{C803A945-60BA-4298-A5A8-9194BC8F229E}" dt="2023-06-29T13:35:56.551" v="1709" actId="108"/>
          <ac:spMkLst>
            <pc:docMk/>
            <pc:sldMk cId="1841957512" sldId="263"/>
            <ac:spMk id="35" creationId="{0B41DE31-34FA-AE28-1251-C92C6886769D}"/>
          </ac:spMkLst>
        </pc:spChg>
        <pc:spChg chg="mod">
          <ac:chgData name="Ramanan Bhavanisankar (BLR TT)" userId="6335bef3-f234-4458-826e-2e89eeea0f72" providerId="ADAL" clId="{C803A945-60BA-4298-A5A8-9194BC8F229E}" dt="2023-06-29T13:35:58.630" v="1710" actId="108"/>
          <ac:spMkLst>
            <pc:docMk/>
            <pc:sldMk cId="1841957512" sldId="263"/>
            <ac:spMk id="36" creationId="{6546D3F5-4497-049E-18FA-09B3393A448A}"/>
          </ac:spMkLst>
        </pc:spChg>
        <pc:spChg chg="mod">
          <ac:chgData name="Ramanan Bhavanisankar (BLR TT)" userId="6335bef3-f234-4458-826e-2e89eeea0f72" providerId="ADAL" clId="{C803A945-60BA-4298-A5A8-9194BC8F229E}" dt="2023-06-29T13:35:54.624" v="1708" actId="108"/>
          <ac:spMkLst>
            <pc:docMk/>
            <pc:sldMk cId="1841957512" sldId="263"/>
            <ac:spMk id="37" creationId="{81EA4B10-7325-DA90-FFE9-815CD60D0AA3}"/>
          </ac:spMkLst>
        </pc:spChg>
        <pc:grpChg chg="del">
          <ac:chgData name="Ramanan Bhavanisankar (BLR TT)" userId="6335bef3-f234-4458-826e-2e89eeea0f72" providerId="ADAL" clId="{C803A945-60BA-4298-A5A8-9194BC8F229E}" dt="2023-06-29T13:33:47.437" v="1704" actId="478"/>
          <ac:grpSpMkLst>
            <pc:docMk/>
            <pc:sldMk cId="1841957512" sldId="263"/>
            <ac:grpSpMk id="13" creationId="{3CBD809C-FC41-DD24-EF13-5A5A158BED89}"/>
          </ac:grpSpMkLst>
        </pc:grpChg>
        <pc:grpChg chg="topLvl">
          <ac:chgData name="Ramanan Bhavanisankar (BLR TT)" userId="6335bef3-f234-4458-826e-2e89eeea0f72" providerId="ADAL" clId="{C803A945-60BA-4298-A5A8-9194BC8F229E}" dt="2023-06-29T13:33:47.437" v="1704" actId="478"/>
          <ac:grpSpMkLst>
            <pc:docMk/>
            <pc:sldMk cId="1841957512" sldId="263"/>
            <ac:grpSpMk id="71" creationId="{C78301DB-E983-BA12-3D17-B2B6DD4095BA}"/>
          </ac:grpSpMkLst>
        </pc:grpChg>
        <pc:picChg chg="del topLvl">
          <ac:chgData name="Ramanan Bhavanisankar (BLR TT)" userId="6335bef3-f234-4458-826e-2e89eeea0f72" providerId="ADAL" clId="{C803A945-60BA-4298-A5A8-9194BC8F229E}" dt="2023-06-29T13:33:47.437" v="1704" actId="478"/>
          <ac:picMkLst>
            <pc:docMk/>
            <pc:sldMk cId="1841957512" sldId="263"/>
            <ac:picMk id="8" creationId="{9C3054E5-10DE-3EEF-8151-7E9970002BEE}"/>
          </ac:picMkLst>
        </pc:picChg>
        <pc:picChg chg="add mod">
          <ac:chgData name="Ramanan Bhavanisankar (BLR TT)" userId="6335bef3-f234-4458-826e-2e89eeea0f72" providerId="ADAL" clId="{C803A945-60BA-4298-A5A8-9194BC8F229E}" dt="2023-06-29T13:38:22.450" v="1720" actId="1076"/>
          <ac:picMkLst>
            <pc:docMk/>
            <pc:sldMk cId="1841957512" sldId="263"/>
            <ac:picMk id="1026" creationId="{68D60944-9729-E575-2295-E3B532B647A6}"/>
          </ac:picMkLst>
        </pc:picChg>
      </pc:sldChg>
      <pc:sldMasterChg chg="setBg modSldLayout">
        <pc:chgData name="Ramanan Bhavanisankar (BLR TT)" userId="6335bef3-f234-4458-826e-2e89eeea0f72" providerId="ADAL" clId="{C803A945-60BA-4298-A5A8-9194BC8F229E}" dt="2023-06-26T14:40:40.796" v="520"/>
        <pc:sldMasterMkLst>
          <pc:docMk/>
          <pc:sldMasterMk cId="174260792" sldId="2147483648"/>
        </pc:sldMasterMkLst>
        <pc:sldLayoutChg chg="setBg">
          <pc:chgData name="Ramanan Bhavanisankar (BLR TT)" userId="6335bef3-f234-4458-826e-2e89eeea0f72" providerId="ADAL" clId="{C803A945-60BA-4298-A5A8-9194BC8F229E}" dt="2023-06-26T14:40:40.796" v="520"/>
          <pc:sldLayoutMkLst>
            <pc:docMk/>
            <pc:sldMasterMk cId="174260792" sldId="2147483648"/>
            <pc:sldLayoutMk cId="2970133357" sldId="2147483649"/>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993896000" sldId="2147483650"/>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2563272144" sldId="2147483651"/>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286487476" sldId="2147483652"/>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1572712872" sldId="2147483653"/>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96708277" sldId="2147483654"/>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553142556" sldId="2147483655"/>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240383506" sldId="2147483656"/>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498440068" sldId="2147483657"/>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1111018068" sldId="2147483658"/>
          </pc:sldLayoutMkLst>
        </pc:sldLayoutChg>
        <pc:sldLayoutChg chg="setBg">
          <pc:chgData name="Ramanan Bhavanisankar (BLR TT)" userId="6335bef3-f234-4458-826e-2e89eeea0f72" providerId="ADAL" clId="{C803A945-60BA-4298-A5A8-9194BC8F229E}" dt="2023-06-26T14:40:40.796" v="520"/>
          <pc:sldLayoutMkLst>
            <pc:docMk/>
            <pc:sldMasterMk cId="174260792" sldId="2147483648"/>
            <pc:sldLayoutMk cId="341110617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6007-91DC-90F8-B558-34A5819F0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3C1A9D-F396-1B06-9582-DCF35BFED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47BD94-B4DF-3E20-F976-AAB8F3C0DDF2}"/>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9682EE86-FEF4-F0DE-AFDD-83C77055D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11AD3-75D6-E60C-6738-07D1109EB81D}"/>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297013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3478-805D-7A65-3E2A-EC33C107ED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2C60B-B7CC-73F2-BDF5-38A8ED6DF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D87DD-C9BC-4884-5798-D32ECA992B71}"/>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B18D9BF4-BE63-8851-C278-D0F21BFD9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A03D1-91C4-E809-EB37-572DAB827555}"/>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111101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40C0F-0776-13AD-9CE8-BAB20DE7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38D7A-3932-DBA1-0251-FA29470877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8FD9A-E945-8115-88DC-DFC437814EA1}"/>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48EB9019-C95E-1DAC-3463-5A9494B88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8782F-7E74-968F-8B42-A14FC1B2829C}"/>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41110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5689-4BAB-F7A1-ED23-195E46F75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DA163-C5D0-0634-3325-68FE9F41E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3F4D1-DA3A-15AD-A633-7A100BDC86DB}"/>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98F3F6AA-999F-AB9E-9619-F5FDBB99AE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60A28-7D39-B8DB-7051-0C999B9C5456}"/>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99389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416C-CB12-834D-170D-A0A09FAF6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EE4C2-3A00-72D6-7D64-0159BD4FB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6B7B2-E900-3A94-008F-3ECB2A3945C7}"/>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8272CF79-483C-497F-34E8-921CCF227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64EB0-43A8-003A-B567-B94DC94B3346}"/>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256327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2011-7677-B6F0-6ED3-84491256A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C02A5-5440-CA83-9BEF-670ADCA6F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23142-28C8-F772-6011-140DC2518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BC0E1D-3A06-32E4-8524-9B19F1209DD3}"/>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6" name="Footer Placeholder 5">
            <a:extLst>
              <a:ext uri="{FF2B5EF4-FFF2-40B4-BE49-F238E27FC236}">
                <a16:creationId xmlns:a16="http://schemas.microsoft.com/office/drawing/2014/main" id="{53184EA7-6323-37E3-37AD-6198E2FD1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EA0B6-4213-2AFF-66F6-5E30C2321071}"/>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28648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F440-1C33-8C90-1159-F89CEB9D39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A4A68A-5E67-E593-4F23-7492D8704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1A443-0C45-B92C-5491-0FBFEBE3B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5D3F79-290D-4C21-A3BC-1DBD68A6B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2583C-6909-4A3C-18D2-CDFCBBA33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74AD8D-A2FB-00C5-483A-A94C028E6F69}"/>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8" name="Footer Placeholder 7">
            <a:extLst>
              <a:ext uri="{FF2B5EF4-FFF2-40B4-BE49-F238E27FC236}">
                <a16:creationId xmlns:a16="http://schemas.microsoft.com/office/drawing/2014/main" id="{05269CC1-2FA3-C0BF-6BB5-1F1EF31F85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CEA062-6DCE-1E26-F7EF-86855A480438}"/>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157271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C4D-9E09-3BA8-8667-677715596E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FBCD0-FA02-F663-C5F3-EADB8EF55DB7}"/>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4" name="Footer Placeholder 3">
            <a:extLst>
              <a:ext uri="{FF2B5EF4-FFF2-40B4-BE49-F238E27FC236}">
                <a16:creationId xmlns:a16="http://schemas.microsoft.com/office/drawing/2014/main" id="{EDE4DC66-A471-7092-B263-7E3092ED03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1D9B79-9C6E-2E03-E5AF-9DFEC2C6C9D9}"/>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9670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D5BE6-3F67-7971-98BA-9927A79A1EC5}"/>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3" name="Footer Placeholder 2">
            <a:extLst>
              <a:ext uri="{FF2B5EF4-FFF2-40B4-BE49-F238E27FC236}">
                <a16:creationId xmlns:a16="http://schemas.microsoft.com/office/drawing/2014/main" id="{C6FC4F44-709C-1AA2-4544-C9F99EEF4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D24966-0575-5456-9709-4D40091D5F74}"/>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55314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57BA-91AE-D066-991C-B916E4B78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FB78D9-971F-4B1C-1BA4-8886ABEC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EB68F-673B-4617-655D-D0ED7EF93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73C9D-CE68-91B5-3530-0A858E40A319}"/>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6" name="Footer Placeholder 5">
            <a:extLst>
              <a:ext uri="{FF2B5EF4-FFF2-40B4-BE49-F238E27FC236}">
                <a16:creationId xmlns:a16="http://schemas.microsoft.com/office/drawing/2014/main" id="{52CFF6DD-6066-7E8D-2030-729FB34F7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7C4C1-6262-95F3-E69E-78CEA5D5CF9C}"/>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324038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5E5A-92BE-E22C-C68F-2ADCDAB1A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3D3F9-93C7-A6D7-5FB9-50ABAF096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B12FB1-39FF-E1FB-5E98-0D4D6B9F3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EFD4D-7DB9-3CD3-22E2-87BFD09779BD}"/>
              </a:ext>
            </a:extLst>
          </p:cNvPr>
          <p:cNvSpPr>
            <a:spLocks noGrp="1"/>
          </p:cNvSpPr>
          <p:nvPr>
            <p:ph type="dt" sz="half" idx="10"/>
          </p:nvPr>
        </p:nvSpPr>
        <p:spPr/>
        <p:txBody>
          <a:bodyPr/>
          <a:lstStyle/>
          <a:p>
            <a:fld id="{E44EBA63-612A-487C-BBBB-BF5903487AE6}" type="datetimeFigureOut">
              <a:rPr lang="en-IN" smtClean="0"/>
              <a:t>25-08-2023</a:t>
            </a:fld>
            <a:endParaRPr lang="en-IN"/>
          </a:p>
        </p:txBody>
      </p:sp>
      <p:sp>
        <p:nvSpPr>
          <p:cNvPr id="6" name="Footer Placeholder 5">
            <a:extLst>
              <a:ext uri="{FF2B5EF4-FFF2-40B4-BE49-F238E27FC236}">
                <a16:creationId xmlns:a16="http://schemas.microsoft.com/office/drawing/2014/main" id="{C2FD4860-298A-4175-864D-0FFD018CA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066F4-386F-658F-FE89-8619B83CA28D}"/>
              </a:ext>
            </a:extLst>
          </p:cNvPr>
          <p:cNvSpPr>
            <a:spLocks noGrp="1"/>
          </p:cNvSpPr>
          <p:nvPr>
            <p:ph type="sldNum" sz="quarter" idx="12"/>
          </p:nvPr>
        </p:nvSpPr>
        <p:spPr/>
        <p:txBody>
          <a:bodyPr/>
          <a:lstStyle/>
          <a:p>
            <a:fld id="{93DCC044-F49F-4415-BF54-8B582A37E269}" type="slidenum">
              <a:rPr lang="en-IN" smtClean="0"/>
              <a:t>‹#›</a:t>
            </a:fld>
            <a:endParaRPr lang="en-IN"/>
          </a:p>
        </p:txBody>
      </p:sp>
    </p:spTree>
    <p:extLst>
      <p:ext uri="{BB962C8B-B14F-4D97-AF65-F5344CB8AC3E}">
        <p14:creationId xmlns:p14="http://schemas.microsoft.com/office/powerpoint/2010/main" val="49844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4E2D9-602F-D619-78DE-CEE6990EF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359D1-9514-8E2B-CC8C-3F0848243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190DA-B7FD-206C-B020-88373FB78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BA63-612A-487C-BBBB-BF5903487AE6}" type="datetimeFigureOut">
              <a:rPr lang="en-IN" smtClean="0"/>
              <a:t>25-08-2023</a:t>
            </a:fld>
            <a:endParaRPr lang="en-IN"/>
          </a:p>
        </p:txBody>
      </p:sp>
      <p:sp>
        <p:nvSpPr>
          <p:cNvPr id="5" name="Footer Placeholder 4">
            <a:extLst>
              <a:ext uri="{FF2B5EF4-FFF2-40B4-BE49-F238E27FC236}">
                <a16:creationId xmlns:a16="http://schemas.microsoft.com/office/drawing/2014/main" id="{20A8524A-C0EF-0BDA-D8BB-E154A1163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7D315C-57FF-B10B-04FA-59FF3035F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CC044-F49F-4415-BF54-8B582A37E269}" type="slidenum">
              <a:rPr lang="en-IN" smtClean="0"/>
              <a:t>‹#›</a:t>
            </a:fld>
            <a:endParaRPr lang="en-IN"/>
          </a:p>
        </p:txBody>
      </p:sp>
    </p:spTree>
    <p:extLst>
      <p:ext uri="{BB962C8B-B14F-4D97-AF65-F5344CB8AC3E}">
        <p14:creationId xmlns:p14="http://schemas.microsoft.com/office/powerpoint/2010/main" val="174260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57CA88-51B1-AFA9-DF08-8A9782121049}"/>
              </a:ext>
            </a:extLst>
          </p:cNvPr>
          <p:cNvPicPr>
            <a:picLocks noChangeAspect="1"/>
          </p:cNvPicPr>
          <p:nvPr/>
        </p:nvPicPr>
        <p:blipFill>
          <a:blip r:embed="rId2"/>
          <a:stretch>
            <a:fillRect/>
          </a:stretch>
        </p:blipFill>
        <p:spPr>
          <a:xfrm>
            <a:off x="-7620" y="-2391"/>
            <a:ext cx="12199620" cy="6852771"/>
          </a:xfrm>
          <a:prstGeom prst="rect">
            <a:avLst/>
          </a:prstGeom>
        </p:spPr>
      </p:pic>
      <p:pic>
        <p:nvPicPr>
          <p:cNvPr id="9" name="Picture 8" descr="A picture containing circle, graphics, colorfulness, art&#10;&#10;Description automatically generated">
            <a:extLst>
              <a:ext uri="{FF2B5EF4-FFF2-40B4-BE49-F238E27FC236}">
                <a16:creationId xmlns:a16="http://schemas.microsoft.com/office/drawing/2014/main" id="{FA366F0D-6907-BC80-A7C1-1891A071D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33" y="2470013"/>
            <a:ext cx="1392947" cy="1591131"/>
          </a:xfrm>
          <a:prstGeom prst="rect">
            <a:avLst/>
          </a:prstGeom>
        </p:spPr>
      </p:pic>
      <p:pic>
        <p:nvPicPr>
          <p:cNvPr id="11" name="Picture 10" descr="A black and orange logo&#10;&#10;Description automatically generated with low confidence">
            <a:extLst>
              <a:ext uri="{FF2B5EF4-FFF2-40B4-BE49-F238E27FC236}">
                <a16:creationId xmlns:a16="http://schemas.microsoft.com/office/drawing/2014/main" id="{39978CB0-488C-D705-F51F-22F124A34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817" y="3586780"/>
            <a:ext cx="1718843" cy="1017710"/>
          </a:xfrm>
          <a:prstGeom prst="rect">
            <a:avLst/>
          </a:prstGeom>
        </p:spPr>
      </p:pic>
      <p:sp>
        <p:nvSpPr>
          <p:cNvPr id="20" name="Rectangle 19">
            <a:extLst>
              <a:ext uri="{FF2B5EF4-FFF2-40B4-BE49-F238E27FC236}">
                <a16:creationId xmlns:a16="http://schemas.microsoft.com/office/drawing/2014/main" id="{B4A6347C-F9DB-75C5-B62E-D8EC9CE3D48B}"/>
              </a:ext>
            </a:extLst>
          </p:cNvPr>
          <p:cNvSpPr/>
          <p:nvPr/>
        </p:nvSpPr>
        <p:spPr>
          <a:xfrm>
            <a:off x="7269480" y="2374564"/>
            <a:ext cx="3662701" cy="1446550"/>
          </a:xfrm>
          <a:prstGeom prst="rect">
            <a:avLst/>
          </a:prstGeom>
          <a:noFill/>
        </p:spPr>
        <p:txBody>
          <a:bodyPr wrap="square" lIns="91440" tIns="45720" rIns="91440" bIns="45720">
            <a:spAutoFit/>
          </a:bodyPr>
          <a:lstStyle/>
          <a:p>
            <a:pPr algn="ctr"/>
            <a:r>
              <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Science </a:t>
            </a:r>
          </a:p>
          <a:p>
            <a:pPr algn="ct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Applications</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a:extLst>
              <a:ext uri="{FF2B5EF4-FFF2-40B4-BE49-F238E27FC236}">
                <a16:creationId xmlns:a16="http://schemas.microsoft.com/office/drawing/2014/main" id="{3E561004-D471-A317-68E2-9AF823DE4506}"/>
              </a:ext>
            </a:extLst>
          </p:cNvPr>
          <p:cNvSpPr txBox="1"/>
          <p:nvPr/>
        </p:nvSpPr>
        <p:spPr>
          <a:xfrm>
            <a:off x="6766560" y="5147836"/>
            <a:ext cx="4904761" cy="830997"/>
          </a:xfrm>
          <a:prstGeom prst="rect">
            <a:avLst/>
          </a:prstGeom>
          <a:noFill/>
        </p:spPr>
        <p:txBody>
          <a:bodyPr wrap="square" rtlCol="0">
            <a:spAutoFit/>
          </a:bodyPr>
          <a:lstStyle/>
          <a:p>
            <a:pPr algn="ctr"/>
            <a:r>
              <a:rPr lang="en-US" sz="2400" b="1" dirty="0">
                <a:solidFill>
                  <a:schemeClr val="accent1">
                    <a:lumMod val="75000"/>
                  </a:schemeClr>
                </a:solidFill>
              </a:rPr>
              <a:t>Ramanan Bhavanisankar</a:t>
            </a:r>
          </a:p>
          <a:p>
            <a:pPr algn="ctr"/>
            <a:r>
              <a:rPr lang="en-US" sz="2400" b="1" dirty="0">
                <a:solidFill>
                  <a:schemeClr val="accent1">
                    <a:lumMod val="75000"/>
                  </a:schemeClr>
                </a:solidFill>
              </a:rPr>
              <a:t>Aug 2023</a:t>
            </a:r>
            <a:endParaRPr lang="en-IN" sz="2400" b="1" dirty="0">
              <a:solidFill>
                <a:schemeClr val="accent1">
                  <a:lumMod val="75000"/>
                </a:schemeClr>
              </a:solidFill>
            </a:endParaRPr>
          </a:p>
        </p:txBody>
      </p:sp>
    </p:spTree>
    <p:extLst>
      <p:ext uri="{BB962C8B-B14F-4D97-AF65-F5344CB8AC3E}">
        <p14:creationId xmlns:p14="http://schemas.microsoft.com/office/powerpoint/2010/main" val="280321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403CE5-3479-CE85-CDB1-FFB9EF6C73A2}"/>
              </a:ext>
            </a:extLst>
          </p:cNvPr>
          <p:cNvSpPr/>
          <p:nvPr/>
        </p:nvSpPr>
        <p:spPr>
          <a:xfrm>
            <a:off x="884662" y="2801903"/>
            <a:ext cx="10420066" cy="3695852"/>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F0D51E6-5941-AB2E-D260-43605B6AA967}"/>
              </a:ext>
            </a:extLst>
          </p:cNvPr>
          <p:cNvSpPr txBox="1"/>
          <p:nvPr/>
        </p:nvSpPr>
        <p:spPr>
          <a:xfrm>
            <a:off x="240982" y="1500286"/>
            <a:ext cx="11466195" cy="707886"/>
          </a:xfrm>
          <a:prstGeom prst="rect">
            <a:avLst/>
          </a:prstGeom>
          <a:noFill/>
        </p:spPr>
        <p:txBody>
          <a:bodyPr wrap="square">
            <a:spAutoFit/>
          </a:bodyPr>
          <a:lstStyle/>
          <a:p>
            <a:r>
              <a:rPr lang="en-US" sz="2000" b="0" i="0" dirty="0">
                <a:solidFill>
                  <a:srgbClr val="374151"/>
                </a:solidFill>
                <a:effectLst/>
                <a:latin typeface="Söhne"/>
              </a:rPr>
              <a:t>Amazon, being one of the world's largest e-commerce companies, extensively utilizes data science in various aspects of its business operations. Here are some key areas where Amazon employs data science techniques:</a:t>
            </a:r>
            <a:endParaRPr lang="en-IN" sz="2000" dirty="0"/>
          </a:p>
        </p:txBody>
      </p:sp>
      <p:sp>
        <p:nvSpPr>
          <p:cNvPr id="9" name="Rectangle: Rounded Corners 8">
            <a:extLst>
              <a:ext uri="{FF2B5EF4-FFF2-40B4-BE49-F238E27FC236}">
                <a16:creationId xmlns:a16="http://schemas.microsoft.com/office/drawing/2014/main" id="{8D627941-EF6C-BCCE-C62E-1B087D043059}"/>
              </a:ext>
            </a:extLst>
          </p:cNvPr>
          <p:cNvSpPr/>
          <p:nvPr/>
        </p:nvSpPr>
        <p:spPr>
          <a:xfrm>
            <a:off x="1141522" y="492156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Supply Chain Optimization</a:t>
            </a:r>
          </a:p>
        </p:txBody>
      </p:sp>
      <p:sp>
        <p:nvSpPr>
          <p:cNvPr id="5" name="Rectangle: Rounded Corners 4">
            <a:extLst>
              <a:ext uri="{FF2B5EF4-FFF2-40B4-BE49-F238E27FC236}">
                <a16:creationId xmlns:a16="http://schemas.microsoft.com/office/drawing/2014/main" id="{B40C0047-785C-22B5-E54D-E5548E58B3C0}"/>
              </a:ext>
            </a:extLst>
          </p:cNvPr>
          <p:cNvSpPr/>
          <p:nvPr/>
        </p:nvSpPr>
        <p:spPr>
          <a:xfrm>
            <a:off x="1141522" y="299664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Personalized Recommendations</a:t>
            </a:r>
            <a:r>
              <a:rPr lang="en-US" sz="1600" dirty="0">
                <a:solidFill>
                  <a:schemeClr val="bg1"/>
                </a:solidFill>
              </a:rPr>
              <a:t> </a:t>
            </a:r>
            <a:endParaRPr lang="en-IN" sz="1600" dirty="0">
              <a:solidFill>
                <a:schemeClr val="bg1"/>
              </a:solidFill>
            </a:endParaRPr>
          </a:p>
        </p:txBody>
      </p:sp>
      <p:sp>
        <p:nvSpPr>
          <p:cNvPr id="6" name="Rectangle: Rounded Corners 5">
            <a:extLst>
              <a:ext uri="{FF2B5EF4-FFF2-40B4-BE49-F238E27FC236}">
                <a16:creationId xmlns:a16="http://schemas.microsoft.com/office/drawing/2014/main" id="{23D2AE2D-F51B-1DF5-4995-E3EFEC4D39C9}"/>
              </a:ext>
            </a:extLst>
          </p:cNvPr>
          <p:cNvSpPr/>
          <p:nvPr/>
        </p:nvSpPr>
        <p:spPr>
          <a:xfrm>
            <a:off x="1141522" y="3959104"/>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Pricing Optimization</a:t>
            </a:r>
          </a:p>
        </p:txBody>
      </p:sp>
      <p:sp>
        <p:nvSpPr>
          <p:cNvPr id="12" name="Rectangle: Rounded Corners 11">
            <a:extLst>
              <a:ext uri="{FF2B5EF4-FFF2-40B4-BE49-F238E27FC236}">
                <a16:creationId xmlns:a16="http://schemas.microsoft.com/office/drawing/2014/main" id="{DADB4D5D-EF9C-6D97-F193-D7923B6F153C}"/>
              </a:ext>
            </a:extLst>
          </p:cNvPr>
          <p:cNvSpPr/>
          <p:nvPr/>
        </p:nvSpPr>
        <p:spPr>
          <a:xfrm>
            <a:off x="7964378" y="492156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Search and Ranking Algorithms</a:t>
            </a:r>
          </a:p>
        </p:txBody>
      </p:sp>
      <p:sp>
        <p:nvSpPr>
          <p:cNvPr id="13" name="Rectangle: Rounded Corners 12">
            <a:extLst>
              <a:ext uri="{FF2B5EF4-FFF2-40B4-BE49-F238E27FC236}">
                <a16:creationId xmlns:a16="http://schemas.microsoft.com/office/drawing/2014/main" id="{252FAFF9-209B-F6AE-75BF-DECB974CC024}"/>
              </a:ext>
            </a:extLst>
          </p:cNvPr>
          <p:cNvSpPr/>
          <p:nvPr/>
        </p:nvSpPr>
        <p:spPr>
          <a:xfrm>
            <a:off x="7961769" y="3010286"/>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Demand Forecasting</a:t>
            </a:r>
          </a:p>
        </p:txBody>
      </p:sp>
      <p:sp>
        <p:nvSpPr>
          <p:cNvPr id="14" name="Rectangle: Rounded Corners 13">
            <a:extLst>
              <a:ext uri="{FF2B5EF4-FFF2-40B4-BE49-F238E27FC236}">
                <a16:creationId xmlns:a16="http://schemas.microsoft.com/office/drawing/2014/main" id="{DF256983-D81B-83E2-1FA8-F382031F30DF}"/>
              </a:ext>
            </a:extLst>
          </p:cNvPr>
          <p:cNvSpPr/>
          <p:nvPr/>
        </p:nvSpPr>
        <p:spPr>
          <a:xfrm>
            <a:off x="7961769" y="3959104"/>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Fraud Detection and Prevention</a:t>
            </a:r>
          </a:p>
        </p:txBody>
      </p:sp>
      <p:sp>
        <p:nvSpPr>
          <p:cNvPr id="15" name="Rectangle: Rounded Corners 14">
            <a:extLst>
              <a:ext uri="{FF2B5EF4-FFF2-40B4-BE49-F238E27FC236}">
                <a16:creationId xmlns:a16="http://schemas.microsoft.com/office/drawing/2014/main" id="{5E3AC325-C64F-1154-47FA-0A916E0E42FB}"/>
              </a:ext>
            </a:extLst>
          </p:cNvPr>
          <p:cNvSpPr/>
          <p:nvPr/>
        </p:nvSpPr>
        <p:spPr>
          <a:xfrm>
            <a:off x="4602374" y="566382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Customer Analytics</a:t>
            </a:r>
          </a:p>
        </p:txBody>
      </p:sp>
      <p:pic>
        <p:nvPicPr>
          <p:cNvPr id="18" name="Picture 17" descr="A picture containing font, graphics, logo, symbol&#10;&#10;Description automatically generated">
            <a:extLst>
              <a:ext uri="{FF2B5EF4-FFF2-40B4-BE49-F238E27FC236}">
                <a16:creationId xmlns:a16="http://schemas.microsoft.com/office/drawing/2014/main" id="{D9D3C1AB-6784-94A5-EB1D-DD77AA5F5C73}"/>
              </a:ext>
            </a:extLst>
          </p:cNvPr>
          <p:cNvPicPr>
            <a:picLocks noChangeAspect="1"/>
          </p:cNvPicPr>
          <p:nvPr/>
        </p:nvPicPr>
        <p:blipFill rotWithShape="1">
          <a:blip r:embed="rId2">
            <a:extLst>
              <a:ext uri="{28A0092B-C50C-407E-A947-70E740481C1C}">
                <a14:useLocalDpi xmlns:a14="http://schemas.microsoft.com/office/drawing/2010/main" val="0"/>
              </a:ext>
            </a:extLst>
          </a:blip>
          <a:srcRect r="26770"/>
          <a:stretch/>
        </p:blipFill>
        <p:spPr>
          <a:xfrm>
            <a:off x="5168976" y="3846650"/>
            <a:ext cx="1851439" cy="856593"/>
          </a:xfrm>
          <a:prstGeom prst="roundRect">
            <a:avLst>
              <a:gd name="adj" fmla="val 4167"/>
            </a:avLst>
          </a:prstGeom>
          <a:solidFill>
            <a:srgbClr val="FFFFFF"/>
          </a:solidFill>
          <a:ln w="76200" cap="sq">
            <a:solidFill>
              <a:srgbClr val="EAEAEA"/>
            </a:solidFill>
            <a:miter lim="800000"/>
          </a:ln>
          <a:effectLst>
            <a:outerShdw blurRad="50800" dist="50800" dir="5400000" sx="153000" sy="153000" algn="ctr" rotWithShape="0">
              <a:schemeClr val="bg1"/>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20" name="Straight Connector 19">
            <a:extLst>
              <a:ext uri="{FF2B5EF4-FFF2-40B4-BE49-F238E27FC236}">
                <a16:creationId xmlns:a16="http://schemas.microsoft.com/office/drawing/2014/main" id="{477FC6AE-E126-E6A2-2BAD-7E8A7D191C47}"/>
              </a:ext>
            </a:extLst>
          </p:cNvPr>
          <p:cNvCxnSpPr/>
          <p:nvPr/>
        </p:nvCxnSpPr>
        <p:spPr>
          <a:xfrm>
            <a:off x="4227622" y="3310187"/>
            <a:ext cx="890288" cy="72272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A5FD1E18-6216-D16E-CF38-FC83B15AA8DB}"/>
              </a:ext>
            </a:extLst>
          </p:cNvPr>
          <p:cNvCxnSpPr>
            <a:cxnSpLocks/>
          </p:cNvCxnSpPr>
          <p:nvPr/>
        </p:nvCxnSpPr>
        <p:spPr>
          <a:xfrm>
            <a:off x="4227622" y="4274946"/>
            <a:ext cx="890288"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284E7BFD-EBFC-1C93-E6CB-19C2CB697E8A}"/>
              </a:ext>
            </a:extLst>
          </p:cNvPr>
          <p:cNvCxnSpPr>
            <a:cxnSpLocks/>
          </p:cNvCxnSpPr>
          <p:nvPr/>
        </p:nvCxnSpPr>
        <p:spPr>
          <a:xfrm flipV="1">
            <a:off x="4227622" y="4544821"/>
            <a:ext cx="890288" cy="6925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A695B4A2-70EB-1EC1-4A98-519543DD0150}"/>
              </a:ext>
            </a:extLst>
          </p:cNvPr>
          <p:cNvCxnSpPr>
            <a:cxnSpLocks/>
          </p:cNvCxnSpPr>
          <p:nvPr/>
        </p:nvCxnSpPr>
        <p:spPr>
          <a:xfrm flipH="1">
            <a:off x="7071481" y="3294050"/>
            <a:ext cx="890288" cy="73280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897A9212-A683-AEC0-E80D-51BB19A4D6B7}"/>
              </a:ext>
            </a:extLst>
          </p:cNvPr>
          <p:cNvCxnSpPr>
            <a:cxnSpLocks/>
          </p:cNvCxnSpPr>
          <p:nvPr/>
        </p:nvCxnSpPr>
        <p:spPr>
          <a:xfrm>
            <a:off x="7064657" y="4287241"/>
            <a:ext cx="890288"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2C1D0C5F-6DDB-57CF-EB20-F5138F9D8071}"/>
              </a:ext>
            </a:extLst>
          </p:cNvPr>
          <p:cNvCxnSpPr>
            <a:cxnSpLocks/>
          </p:cNvCxnSpPr>
          <p:nvPr/>
        </p:nvCxnSpPr>
        <p:spPr>
          <a:xfrm flipH="1" flipV="1">
            <a:off x="7049360" y="4544821"/>
            <a:ext cx="905585" cy="6925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1D41ABB3-1422-4C82-5406-197A4B8EB172}"/>
              </a:ext>
            </a:extLst>
          </p:cNvPr>
          <p:cNvCxnSpPr>
            <a:cxnSpLocks/>
          </p:cNvCxnSpPr>
          <p:nvPr/>
        </p:nvCxnSpPr>
        <p:spPr>
          <a:xfrm>
            <a:off x="6145424" y="4745349"/>
            <a:ext cx="0" cy="918472"/>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CF78A750-55AD-6AF1-F712-A6C30E06A534}"/>
              </a:ext>
            </a:extLst>
          </p:cNvPr>
          <p:cNvSpPr txBox="1"/>
          <p:nvPr/>
        </p:nvSpPr>
        <p:spPr>
          <a:xfrm>
            <a:off x="6530491" y="423222"/>
            <a:ext cx="5851050" cy="523220"/>
          </a:xfrm>
          <a:prstGeom prst="rect">
            <a:avLst/>
          </a:prstGeom>
          <a:noFill/>
        </p:spPr>
        <p:txBody>
          <a:bodyPr wrap="square">
            <a:spAutoFit/>
          </a:bodyPr>
          <a:lstStyle/>
          <a:p>
            <a:r>
              <a:rPr lang="en-IN" sz="2800" b="1" dirty="0">
                <a:solidFill>
                  <a:schemeClr val="bg1"/>
                </a:solidFill>
                <a:latin typeface="Söhne"/>
                <a:ea typeface="+mj-ea"/>
                <a:cs typeface="+mj-cs"/>
              </a:rPr>
              <a:t>Data Science Applications by Amazon</a:t>
            </a:r>
          </a:p>
        </p:txBody>
      </p:sp>
    </p:spTree>
    <p:extLst>
      <p:ext uri="{BB962C8B-B14F-4D97-AF65-F5344CB8AC3E}">
        <p14:creationId xmlns:p14="http://schemas.microsoft.com/office/powerpoint/2010/main" val="197586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D0CB0B-921E-4F83-ACA3-094E5ADC45CF}"/>
              </a:ext>
            </a:extLst>
          </p:cNvPr>
          <p:cNvSpPr>
            <a:spLocks noGrp="1"/>
          </p:cNvSpPr>
          <p:nvPr>
            <p:ph type="title"/>
          </p:nvPr>
        </p:nvSpPr>
        <p:spPr>
          <a:xfrm>
            <a:off x="7058014" y="69920"/>
            <a:ext cx="5027306" cy="1325563"/>
          </a:xfrm>
        </p:spPr>
        <p:txBody>
          <a:bodyPr>
            <a:normAutofit/>
          </a:bodyPr>
          <a:lstStyle/>
          <a:p>
            <a:pPr algn="r"/>
            <a:r>
              <a:rPr lang="en-IN" sz="2800" b="0" i="0" dirty="0">
                <a:effectLst/>
                <a:latin typeface="Söhne"/>
              </a:rPr>
              <a:t> </a:t>
            </a:r>
            <a:r>
              <a:rPr lang="en-IN" sz="2800" b="1" i="0" dirty="0">
                <a:solidFill>
                  <a:schemeClr val="bg1"/>
                </a:solidFill>
                <a:effectLst/>
                <a:latin typeface="Söhne"/>
              </a:rPr>
              <a:t>Personalized Recommendations</a:t>
            </a:r>
            <a:endParaRPr lang="en-IN" sz="2800" b="1" dirty="0">
              <a:solidFill>
                <a:schemeClr val="bg1"/>
              </a:solidFill>
            </a:endParaRPr>
          </a:p>
        </p:txBody>
      </p:sp>
      <p:sp>
        <p:nvSpPr>
          <p:cNvPr id="16" name="TextBox 15">
            <a:extLst>
              <a:ext uri="{FF2B5EF4-FFF2-40B4-BE49-F238E27FC236}">
                <a16:creationId xmlns:a16="http://schemas.microsoft.com/office/drawing/2014/main" id="{F97B174A-8A32-A130-989F-9E8125A68855}"/>
              </a:ext>
            </a:extLst>
          </p:cNvPr>
          <p:cNvSpPr txBox="1"/>
          <p:nvPr/>
        </p:nvSpPr>
        <p:spPr>
          <a:xfrm>
            <a:off x="518160" y="1599337"/>
            <a:ext cx="11498580" cy="1477328"/>
          </a:xfrm>
          <a:prstGeom prst="rect">
            <a:avLst/>
          </a:prstGeom>
          <a:noFill/>
        </p:spPr>
        <p:txBody>
          <a:bodyPr wrap="square">
            <a:spAutoFit/>
          </a:bodyPr>
          <a:lstStyle/>
          <a:p>
            <a:r>
              <a:rPr lang="en-US" b="0" i="0" dirty="0">
                <a:solidFill>
                  <a:srgbClr val="374151"/>
                </a:solidFill>
                <a:effectLst/>
                <a:latin typeface="Söhne"/>
              </a:rPr>
              <a:t>One of Amazon's most well-known applications of data science is its </a:t>
            </a:r>
            <a:r>
              <a:rPr lang="en-US" b="1" i="0" dirty="0">
                <a:solidFill>
                  <a:srgbClr val="374151"/>
                </a:solidFill>
                <a:effectLst/>
                <a:latin typeface="Söhne"/>
              </a:rPr>
              <a:t>recommendation system</a:t>
            </a:r>
            <a:r>
              <a:rPr lang="en-US" b="0" i="0" dirty="0">
                <a:solidFill>
                  <a:srgbClr val="374151"/>
                </a:solidFill>
                <a:effectLst/>
                <a:latin typeface="Söhne"/>
              </a:rPr>
              <a:t>. </a:t>
            </a:r>
          </a:p>
          <a:p>
            <a:pPr marL="285750" indent="-285750">
              <a:buFont typeface="Arial" panose="020B0604020202020204" pitchFamily="34" charset="0"/>
              <a:buChar char="•"/>
            </a:pPr>
            <a:r>
              <a:rPr lang="en-US" b="0" i="0" dirty="0">
                <a:solidFill>
                  <a:srgbClr val="374151"/>
                </a:solidFill>
                <a:effectLst/>
                <a:latin typeface="Söhne"/>
              </a:rPr>
              <a:t>By analyzing customer browsing and purchase history, as well as employing machine learning algorithms, Amazon provides personalized product recommendations to customers. </a:t>
            </a:r>
          </a:p>
          <a:p>
            <a:pPr marL="285750" indent="-285750">
              <a:buFont typeface="Arial" panose="020B0604020202020204" pitchFamily="34" charset="0"/>
              <a:buChar char="•"/>
            </a:pPr>
            <a:r>
              <a:rPr lang="en-US" b="0" i="0" dirty="0">
                <a:solidFill>
                  <a:srgbClr val="374151"/>
                </a:solidFill>
                <a:effectLst/>
                <a:latin typeface="Söhne"/>
              </a:rPr>
              <a:t>These recommendations are tailored to individual preferences, increasing the likelihood of purchases and enhancing customer satisfaction.</a:t>
            </a:r>
            <a:endParaRPr lang="en-IN" dirty="0"/>
          </a:p>
        </p:txBody>
      </p:sp>
      <p:pic>
        <p:nvPicPr>
          <p:cNvPr id="19" name="Picture 18">
            <a:extLst>
              <a:ext uri="{FF2B5EF4-FFF2-40B4-BE49-F238E27FC236}">
                <a16:creationId xmlns:a16="http://schemas.microsoft.com/office/drawing/2014/main" id="{5EA8BA2C-9510-1A06-1CEE-08CF4718E0CD}"/>
              </a:ext>
            </a:extLst>
          </p:cNvPr>
          <p:cNvPicPr>
            <a:picLocks noChangeAspect="1"/>
          </p:cNvPicPr>
          <p:nvPr/>
        </p:nvPicPr>
        <p:blipFill>
          <a:blip r:embed="rId2"/>
          <a:stretch>
            <a:fillRect/>
          </a:stretch>
        </p:blipFill>
        <p:spPr>
          <a:xfrm>
            <a:off x="518160" y="3166219"/>
            <a:ext cx="8315315" cy="16307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1ECB86DC-C5BD-AFB4-1D1D-E233068F01E4}"/>
              </a:ext>
            </a:extLst>
          </p:cNvPr>
          <p:cNvPicPr>
            <a:picLocks noChangeAspect="1"/>
          </p:cNvPicPr>
          <p:nvPr/>
        </p:nvPicPr>
        <p:blipFill>
          <a:blip r:embed="rId3"/>
          <a:stretch>
            <a:fillRect/>
          </a:stretch>
        </p:blipFill>
        <p:spPr>
          <a:xfrm>
            <a:off x="518160" y="5028652"/>
            <a:ext cx="10706100" cy="1618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652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84A7F-C011-ABCC-3BDC-90993869837D}"/>
              </a:ext>
            </a:extLst>
          </p:cNvPr>
          <p:cNvSpPr txBox="1">
            <a:spLocks/>
          </p:cNvSpPr>
          <p:nvPr/>
        </p:nvSpPr>
        <p:spPr>
          <a:xfrm>
            <a:off x="8808720" y="38100"/>
            <a:ext cx="3383280" cy="1325563"/>
          </a:xfrm>
          <a:prstGeom prst="rect">
            <a:avLst/>
          </a:prstGeom>
        </p:spPr>
        <p:txBody>
          <a:bodyPr vert="horz" lIns="91440" tIns="45720" rIns="91440" bIns="45720" rtlCol="0" anchor="ctr">
            <a:normAutofit/>
          </a:bodyPr>
          <a:lstStyle>
            <a:lvl1pPr>
              <a:lnSpc>
                <a:spcPct val="90000"/>
              </a:lnSpc>
              <a:spcBef>
                <a:spcPct val="0"/>
              </a:spcBef>
              <a:buNone/>
              <a:defRPr sz="2800" b="0" i="0">
                <a:effectLst/>
                <a:latin typeface="Söhne"/>
                <a:ea typeface="+mj-ea"/>
                <a:cs typeface="+mj-cs"/>
              </a:defRPr>
            </a:lvl1pPr>
          </a:lstStyle>
          <a:p>
            <a:r>
              <a:rPr lang="en-IN" dirty="0"/>
              <a:t> </a:t>
            </a:r>
            <a:r>
              <a:rPr lang="en-IN" b="1" dirty="0">
                <a:solidFill>
                  <a:schemeClr val="bg1"/>
                </a:solidFill>
              </a:rPr>
              <a:t>Demand Forecasting</a:t>
            </a:r>
          </a:p>
        </p:txBody>
      </p:sp>
      <p:sp>
        <p:nvSpPr>
          <p:cNvPr id="4" name="TextBox 3">
            <a:extLst>
              <a:ext uri="{FF2B5EF4-FFF2-40B4-BE49-F238E27FC236}">
                <a16:creationId xmlns:a16="http://schemas.microsoft.com/office/drawing/2014/main" id="{A8F0B9DF-399F-FC01-7983-7A3F11C7D355}"/>
              </a:ext>
            </a:extLst>
          </p:cNvPr>
          <p:cNvSpPr txBox="1"/>
          <p:nvPr/>
        </p:nvSpPr>
        <p:spPr>
          <a:xfrm>
            <a:off x="220980" y="2378719"/>
            <a:ext cx="1103376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Amazon heavily relies on </a:t>
            </a:r>
            <a:r>
              <a:rPr lang="en-US" b="1" i="0" dirty="0">
                <a:solidFill>
                  <a:srgbClr val="374151"/>
                </a:solidFill>
                <a:effectLst/>
                <a:latin typeface="Söhne"/>
              </a:rPr>
              <a:t>data science </a:t>
            </a:r>
            <a:r>
              <a:rPr lang="en-US" b="0" i="0" dirty="0">
                <a:solidFill>
                  <a:srgbClr val="374151"/>
                </a:solidFill>
                <a:effectLst/>
                <a:latin typeface="Söhne"/>
              </a:rPr>
              <a:t>to forecast demand for products. </a:t>
            </a:r>
          </a:p>
          <a:p>
            <a:pPr marL="285750" indent="-285750">
              <a:buFont typeface="Arial" panose="020B0604020202020204" pitchFamily="34" charset="0"/>
              <a:buChar char="•"/>
            </a:pPr>
            <a:r>
              <a:rPr lang="en-US" b="0" i="0" dirty="0">
                <a:solidFill>
                  <a:srgbClr val="374151"/>
                </a:solidFill>
                <a:effectLst/>
                <a:latin typeface="Söhne"/>
              </a:rPr>
              <a:t>This enables Amazon to optimize its inventory management, ensure product availability, and minimize stockouts.</a:t>
            </a:r>
            <a:endParaRPr lang="en-IN" dirty="0"/>
          </a:p>
        </p:txBody>
      </p:sp>
      <p:sp>
        <p:nvSpPr>
          <p:cNvPr id="6" name="TextBox 5">
            <a:extLst>
              <a:ext uri="{FF2B5EF4-FFF2-40B4-BE49-F238E27FC236}">
                <a16:creationId xmlns:a16="http://schemas.microsoft.com/office/drawing/2014/main" id="{B29D6FA3-7E72-4838-0C79-42B336AD4745}"/>
              </a:ext>
            </a:extLst>
          </p:cNvPr>
          <p:cNvSpPr txBox="1"/>
          <p:nvPr/>
        </p:nvSpPr>
        <p:spPr>
          <a:xfrm>
            <a:off x="220980" y="1565387"/>
            <a:ext cx="11468100" cy="923330"/>
          </a:xfrm>
          <a:prstGeom prst="rect">
            <a:avLst/>
          </a:prstGeom>
          <a:noFill/>
        </p:spPr>
        <p:txBody>
          <a:bodyPr wrap="square">
            <a:spAutoFit/>
          </a:bodyPr>
          <a:lstStyle/>
          <a:p>
            <a:r>
              <a:rPr lang="en-US" b="1" i="0" dirty="0">
                <a:solidFill>
                  <a:srgbClr val="374151"/>
                </a:solidFill>
                <a:effectLst/>
                <a:latin typeface="Söhne"/>
              </a:rPr>
              <a:t>Demand forecasting </a:t>
            </a:r>
            <a:r>
              <a:rPr lang="en-US" b="0" i="0" dirty="0">
                <a:solidFill>
                  <a:srgbClr val="374151"/>
                </a:solidFill>
                <a:effectLst/>
                <a:latin typeface="Söhne"/>
              </a:rPr>
              <a:t>is a critical aspect of business planning and involves predicting future customer demand for products or services. Amazon relies heavily on demand forecasting to optimize its inventory management, ensure product availability, and streamline its supply chain operations.</a:t>
            </a:r>
            <a:endParaRPr lang="en-IN" dirty="0"/>
          </a:p>
        </p:txBody>
      </p:sp>
      <p:grpSp>
        <p:nvGrpSpPr>
          <p:cNvPr id="71" name="Group 70">
            <a:extLst>
              <a:ext uri="{FF2B5EF4-FFF2-40B4-BE49-F238E27FC236}">
                <a16:creationId xmlns:a16="http://schemas.microsoft.com/office/drawing/2014/main" id="{C78301DB-E983-BA12-3D17-B2B6DD4095BA}"/>
              </a:ext>
            </a:extLst>
          </p:cNvPr>
          <p:cNvGrpSpPr/>
          <p:nvPr/>
        </p:nvGrpSpPr>
        <p:grpSpPr>
          <a:xfrm>
            <a:off x="884662" y="3148836"/>
            <a:ext cx="10420066" cy="3526972"/>
            <a:chOff x="884662" y="3148836"/>
            <a:chExt cx="10420066" cy="3526972"/>
          </a:xfrm>
        </p:grpSpPr>
        <p:sp>
          <p:nvSpPr>
            <p:cNvPr id="30" name="Rectangle 29">
              <a:extLst>
                <a:ext uri="{FF2B5EF4-FFF2-40B4-BE49-F238E27FC236}">
                  <a16:creationId xmlns:a16="http://schemas.microsoft.com/office/drawing/2014/main" id="{6ECEE885-1842-B475-FD65-BF0FB0716F86}"/>
                </a:ext>
              </a:extLst>
            </p:cNvPr>
            <p:cNvSpPr/>
            <p:nvPr/>
          </p:nvSpPr>
          <p:spPr>
            <a:xfrm>
              <a:off x="884662" y="3148836"/>
              <a:ext cx="10420066" cy="3526972"/>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B1B2C4FA-FA93-AD5B-B80F-6B114169CB0B}"/>
                </a:ext>
              </a:extLst>
            </p:cNvPr>
            <p:cNvGrpSpPr/>
            <p:nvPr/>
          </p:nvGrpSpPr>
          <p:grpSpPr>
            <a:xfrm>
              <a:off x="1141522" y="3278531"/>
              <a:ext cx="9908956" cy="3266619"/>
              <a:chOff x="1141522" y="2969148"/>
              <a:chExt cx="9908956" cy="3266619"/>
            </a:xfrm>
          </p:grpSpPr>
          <p:sp>
            <p:nvSpPr>
              <p:cNvPr id="31" name="Rectangle: Rounded Corners 30">
                <a:extLst>
                  <a:ext uri="{FF2B5EF4-FFF2-40B4-BE49-F238E27FC236}">
                    <a16:creationId xmlns:a16="http://schemas.microsoft.com/office/drawing/2014/main" id="{1B1936C4-46F1-8F86-2FAE-632200439D5B}"/>
                  </a:ext>
                </a:extLst>
              </p:cNvPr>
              <p:cNvSpPr/>
              <p:nvPr/>
            </p:nvSpPr>
            <p:spPr>
              <a:xfrm>
                <a:off x="1141522"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Real-Time Data Analysis</a:t>
                </a:r>
              </a:p>
            </p:txBody>
          </p:sp>
          <p:sp>
            <p:nvSpPr>
              <p:cNvPr id="32" name="Rectangle: Rounded Corners 31">
                <a:extLst>
                  <a:ext uri="{FF2B5EF4-FFF2-40B4-BE49-F238E27FC236}">
                    <a16:creationId xmlns:a16="http://schemas.microsoft.com/office/drawing/2014/main" id="{62BB006A-FB12-E8E6-19E6-A7581D983B84}"/>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Historical Sales Data</a:t>
                </a:r>
                <a:endParaRPr lang="en-IN" sz="1600" dirty="0">
                  <a:solidFill>
                    <a:schemeClr val="bg1"/>
                  </a:solidFill>
                </a:endParaRPr>
              </a:p>
            </p:txBody>
          </p:sp>
          <p:sp>
            <p:nvSpPr>
              <p:cNvPr id="33" name="Rectangle: Rounded Corners 32">
                <a:extLst>
                  <a:ext uri="{FF2B5EF4-FFF2-40B4-BE49-F238E27FC236}">
                    <a16:creationId xmlns:a16="http://schemas.microsoft.com/office/drawing/2014/main" id="{9F200DC3-D462-BC2D-8FDF-1E423FE58B52}"/>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Machine Learning Algorithms</a:t>
                </a:r>
              </a:p>
            </p:txBody>
          </p:sp>
          <p:sp>
            <p:nvSpPr>
              <p:cNvPr id="34" name="Rectangle: Rounded Corners 33">
                <a:extLst>
                  <a:ext uri="{FF2B5EF4-FFF2-40B4-BE49-F238E27FC236}">
                    <a16:creationId xmlns:a16="http://schemas.microsoft.com/office/drawing/2014/main" id="{B265BDF5-0F19-8F6E-F55A-A5AAEC855378}"/>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Seasonality and Events</a:t>
                </a:r>
              </a:p>
            </p:txBody>
          </p:sp>
          <p:sp>
            <p:nvSpPr>
              <p:cNvPr id="35" name="Rectangle: Rounded Corners 34">
                <a:extLst>
                  <a:ext uri="{FF2B5EF4-FFF2-40B4-BE49-F238E27FC236}">
                    <a16:creationId xmlns:a16="http://schemas.microsoft.com/office/drawing/2014/main" id="{0B41DE31-34FA-AE28-1251-C92C6886769D}"/>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Customer Behaviour Analysis</a:t>
                </a:r>
              </a:p>
            </p:txBody>
          </p:sp>
          <p:sp>
            <p:nvSpPr>
              <p:cNvPr id="36" name="Rectangle: Rounded Corners 35">
                <a:extLst>
                  <a:ext uri="{FF2B5EF4-FFF2-40B4-BE49-F238E27FC236}">
                    <a16:creationId xmlns:a16="http://schemas.microsoft.com/office/drawing/2014/main" id="{6546D3F5-4497-049E-18FA-09B3393A448A}"/>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External Factors</a:t>
                </a:r>
              </a:p>
            </p:txBody>
          </p:sp>
          <p:cxnSp>
            <p:nvCxnSpPr>
              <p:cNvPr id="40" name="Straight Connector 39">
                <a:extLst>
                  <a:ext uri="{FF2B5EF4-FFF2-40B4-BE49-F238E27FC236}">
                    <a16:creationId xmlns:a16="http://schemas.microsoft.com/office/drawing/2014/main" id="{E951229F-10D6-6C0A-F9B3-E34B82B10E00}"/>
                  </a:ext>
                </a:extLst>
              </p:cNvPr>
              <p:cNvCxnSpPr>
                <a:cxnSpLocks/>
              </p:cNvCxnSpPr>
              <p:nvPr/>
            </p:nvCxnSpPr>
            <p:spPr>
              <a:xfrm>
                <a:off x="4227622" y="4227838"/>
                <a:ext cx="1306904" cy="1229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157E562-74DF-EC5D-A190-8CD33C71F02C}"/>
                  </a:ext>
                </a:extLst>
              </p:cNvPr>
              <p:cNvCxnSpPr>
                <a:cxnSpLocks/>
              </p:cNvCxnSpPr>
              <p:nvPr/>
            </p:nvCxnSpPr>
            <p:spPr>
              <a:xfrm flipV="1">
                <a:off x="4227622" y="4427622"/>
                <a:ext cx="1382531"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4B011B0-8C88-7B8C-9128-80EBFA4C05DB}"/>
                  </a:ext>
                </a:extLst>
              </p:cNvPr>
              <p:cNvCxnSpPr>
                <a:cxnSpLocks/>
              </p:cNvCxnSpPr>
              <p:nvPr/>
            </p:nvCxnSpPr>
            <p:spPr>
              <a:xfrm flipH="1">
                <a:off x="6765185" y="3266551"/>
                <a:ext cx="1196584" cy="78273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A1EA752-3CE5-F1D2-A8AD-C708F5604591}"/>
                  </a:ext>
                </a:extLst>
              </p:cNvPr>
              <p:cNvCxnSpPr>
                <a:cxnSpLocks/>
              </p:cNvCxnSpPr>
              <p:nvPr/>
            </p:nvCxnSpPr>
            <p:spPr>
              <a:xfrm flipH="1" flipV="1">
                <a:off x="6655182" y="4427622"/>
                <a:ext cx="1299763"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08C03D19-5FDB-45DD-78DF-B2DB14AAA507}"/>
                  </a:ext>
                </a:extLst>
              </p:cNvPr>
              <p:cNvCxnSpPr>
                <a:cxnSpLocks/>
              </p:cNvCxnSpPr>
              <p:nvPr/>
            </p:nvCxnSpPr>
            <p:spPr>
              <a:xfrm>
                <a:off x="6145424" y="4717850"/>
                <a:ext cx="0" cy="886231"/>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sp>
            <p:nvSpPr>
              <p:cNvPr id="37" name="Rectangle: Rounded Corners 36">
                <a:extLst>
                  <a:ext uri="{FF2B5EF4-FFF2-40B4-BE49-F238E27FC236}">
                    <a16:creationId xmlns:a16="http://schemas.microsoft.com/office/drawing/2014/main" id="{81EA4B10-7325-DA90-FFE9-815CD60D0AA3}"/>
                  </a:ext>
                </a:extLst>
              </p:cNvPr>
              <p:cNvSpPr/>
              <p:nvPr/>
            </p:nvSpPr>
            <p:spPr>
              <a:xfrm>
                <a:off x="4636239" y="560408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Collaborative Filtering and Recommendations</a:t>
                </a:r>
              </a:p>
            </p:txBody>
          </p:sp>
        </p:grpSp>
        <p:cxnSp>
          <p:nvCxnSpPr>
            <p:cNvPr id="39" name="Straight Connector 38">
              <a:extLst>
                <a:ext uri="{FF2B5EF4-FFF2-40B4-BE49-F238E27FC236}">
                  <a16:creationId xmlns:a16="http://schemas.microsoft.com/office/drawing/2014/main" id="{AB3E5885-CBA5-06AA-9B0D-45BCCF614EFE}"/>
                </a:ext>
              </a:extLst>
            </p:cNvPr>
            <p:cNvCxnSpPr>
              <a:cxnSpLocks/>
            </p:cNvCxnSpPr>
            <p:nvPr/>
          </p:nvCxnSpPr>
          <p:spPr>
            <a:xfrm>
              <a:off x="4227622" y="3575934"/>
              <a:ext cx="1306904" cy="73280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pic>
          <p:nvPicPr>
            <p:cNvPr id="51" name="Picture 50" descr="A picture containing graphics, logo, symbol, font&#10;&#10;Description automatically generated">
              <a:extLst>
                <a:ext uri="{FF2B5EF4-FFF2-40B4-BE49-F238E27FC236}">
                  <a16:creationId xmlns:a16="http://schemas.microsoft.com/office/drawing/2014/main" id="{AE586434-2602-1782-C811-0C16DDC20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379" y="3685169"/>
              <a:ext cx="1572089" cy="1470961"/>
            </a:xfrm>
            <a:prstGeom prst="rect">
              <a:avLst/>
            </a:prstGeom>
          </p:spPr>
        </p:pic>
        <p:cxnSp>
          <p:nvCxnSpPr>
            <p:cNvPr id="55" name="Straight Connector 54">
              <a:extLst>
                <a:ext uri="{FF2B5EF4-FFF2-40B4-BE49-F238E27FC236}">
                  <a16:creationId xmlns:a16="http://schemas.microsoft.com/office/drawing/2014/main" id="{17B15E2D-0523-8609-DC93-7550B6DDE4E8}"/>
                </a:ext>
              </a:extLst>
            </p:cNvPr>
            <p:cNvCxnSpPr>
              <a:cxnSpLocks/>
            </p:cNvCxnSpPr>
            <p:nvPr/>
          </p:nvCxnSpPr>
          <p:spPr>
            <a:xfrm>
              <a:off x="6730810" y="4556831"/>
              <a:ext cx="1244920"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31349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D0CB0B-921E-4F83-ACA3-094E5ADC45CF}"/>
              </a:ext>
            </a:extLst>
          </p:cNvPr>
          <p:cNvSpPr>
            <a:spLocks noGrp="1"/>
          </p:cNvSpPr>
          <p:nvPr>
            <p:ph type="title"/>
          </p:nvPr>
        </p:nvSpPr>
        <p:spPr>
          <a:xfrm>
            <a:off x="8710607" y="69920"/>
            <a:ext cx="5027306" cy="1325563"/>
          </a:xfrm>
        </p:spPr>
        <p:txBody>
          <a:bodyPr>
            <a:normAutofit/>
          </a:bodyPr>
          <a:lstStyle/>
          <a:p>
            <a:r>
              <a:rPr lang="en-IN" sz="2800" b="0" i="0" dirty="0">
                <a:effectLst/>
                <a:latin typeface="Söhne"/>
              </a:rPr>
              <a:t> </a:t>
            </a:r>
            <a:r>
              <a:rPr lang="en-IN" sz="2800" b="1" i="0" dirty="0">
                <a:solidFill>
                  <a:schemeClr val="bg1"/>
                </a:solidFill>
                <a:effectLst/>
                <a:latin typeface="Söhne"/>
              </a:rPr>
              <a:t>Pricing Optimization </a:t>
            </a:r>
            <a:endParaRPr lang="en-IN" sz="2800" b="1" dirty="0">
              <a:solidFill>
                <a:schemeClr val="bg1"/>
              </a:solidFill>
            </a:endParaRPr>
          </a:p>
        </p:txBody>
      </p:sp>
      <p:sp>
        <p:nvSpPr>
          <p:cNvPr id="5" name="TextBox 4">
            <a:extLst>
              <a:ext uri="{FF2B5EF4-FFF2-40B4-BE49-F238E27FC236}">
                <a16:creationId xmlns:a16="http://schemas.microsoft.com/office/drawing/2014/main" id="{AF9FF958-7BDA-991F-8B99-E9C734695BE1}"/>
              </a:ext>
            </a:extLst>
          </p:cNvPr>
          <p:cNvSpPr txBox="1"/>
          <p:nvPr/>
        </p:nvSpPr>
        <p:spPr>
          <a:xfrm>
            <a:off x="518160" y="1579533"/>
            <a:ext cx="11378565" cy="1477328"/>
          </a:xfrm>
          <a:prstGeom prst="rect">
            <a:avLst/>
          </a:prstGeom>
          <a:noFill/>
        </p:spPr>
        <p:txBody>
          <a:bodyPr wrap="square">
            <a:spAutoFit/>
          </a:bodyPr>
          <a:lstStyle/>
          <a:p>
            <a:r>
              <a:rPr lang="en-US" b="1" i="0" dirty="0">
                <a:solidFill>
                  <a:srgbClr val="374151"/>
                </a:solidFill>
                <a:effectLst/>
                <a:latin typeface="Söhne"/>
              </a:rPr>
              <a:t>Data science </a:t>
            </a:r>
            <a:r>
              <a:rPr lang="en-US" b="0" i="0" dirty="0">
                <a:solidFill>
                  <a:srgbClr val="374151"/>
                </a:solidFill>
                <a:effectLst/>
                <a:latin typeface="Söhne"/>
              </a:rPr>
              <a:t>plays a crucial role in Amazon's </a:t>
            </a:r>
            <a:r>
              <a:rPr lang="en-US" b="1" i="0" dirty="0">
                <a:solidFill>
                  <a:srgbClr val="374151"/>
                </a:solidFill>
                <a:effectLst/>
                <a:latin typeface="Söhne"/>
              </a:rPr>
              <a:t>dynamic pricing strategy</a:t>
            </a:r>
            <a:r>
              <a:rPr lang="en-US" b="0" i="0" dirty="0">
                <a:solidFill>
                  <a:srgbClr val="374151"/>
                </a:solidFill>
                <a:effectLst/>
                <a:latin typeface="Söhne"/>
              </a:rPr>
              <a:t>. </a:t>
            </a:r>
          </a:p>
          <a:p>
            <a:pPr marL="285750" indent="-285750">
              <a:buFont typeface="Arial" panose="020B0604020202020204" pitchFamily="34" charset="0"/>
              <a:buChar char="•"/>
            </a:pPr>
            <a:r>
              <a:rPr lang="en-US" b="0" i="0" dirty="0">
                <a:solidFill>
                  <a:srgbClr val="374151"/>
                </a:solidFill>
                <a:effectLst/>
                <a:latin typeface="Söhne"/>
              </a:rPr>
              <a:t>Through analysis of vast amounts of data, including competitor prices, customer demand, and market trends, Amazon can adjust prices in real-time. </a:t>
            </a:r>
          </a:p>
          <a:p>
            <a:pPr marL="285750" indent="-285750">
              <a:buFont typeface="Arial" panose="020B0604020202020204" pitchFamily="34" charset="0"/>
              <a:buChar char="•"/>
            </a:pPr>
            <a:r>
              <a:rPr lang="en-US" b="0" i="0" dirty="0">
                <a:solidFill>
                  <a:srgbClr val="374151"/>
                </a:solidFill>
                <a:effectLst/>
                <a:latin typeface="Söhne"/>
              </a:rPr>
              <a:t>This enables the company to remain competitive and maximize profitability by setting prices that are optimized for sales volume and profit margins.</a:t>
            </a:r>
            <a:endParaRPr lang="en-IN" dirty="0"/>
          </a:p>
        </p:txBody>
      </p:sp>
      <p:grpSp>
        <p:nvGrpSpPr>
          <p:cNvPr id="53" name="Group 52">
            <a:extLst>
              <a:ext uri="{FF2B5EF4-FFF2-40B4-BE49-F238E27FC236}">
                <a16:creationId xmlns:a16="http://schemas.microsoft.com/office/drawing/2014/main" id="{7249A58C-6164-C896-3322-B0E1F19F12F9}"/>
              </a:ext>
            </a:extLst>
          </p:cNvPr>
          <p:cNvGrpSpPr/>
          <p:nvPr/>
        </p:nvGrpSpPr>
        <p:grpSpPr>
          <a:xfrm>
            <a:off x="885967" y="3487501"/>
            <a:ext cx="10420066" cy="2886204"/>
            <a:chOff x="885967" y="3142063"/>
            <a:chExt cx="10420066" cy="2886204"/>
          </a:xfrm>
        </p:grpSpPr>
        <p:grpSp>
          <p:nvGrpSpPr>
            <p:cNvPr id="23" name="Group 22">
              <a:extLst>
                <a:ext uri="{FF2B5EF4-FFF2-40B4-BE49-F238E27FC236}">
                  <a16:creationId xmlns:a16="http://schemas.microsoft.com/office/drawing/2014/main" id="{2CFD019C-47CB-B624-1833-CB0117B0A066}"/>
                </a:ext>
              </a:extLst>
            </p:cNvPr>
            <p:cNvGrpSpPr/>
            <p:nvPr/>
          </p:nvGrpSpPr>
          <p:grpSpPr>
            <a:xfrm>
              <a:off x="885967" y="3142063"/>
              <a:ext cx="10420066" cy="2886204"/>
              <a:chOff x="884662" y="3148836"/>
              <a:chExt cx="10420066" cy="2886204"/>
            </a:xfrm>
          </p:grpSpPr>
          <p:sp>
            <p:nvSpPr>
              <p:cNvPr id="24" name="Rectangle 23">
                <a:extLst>
                  <a:ext uri="{FF2B5EF4-FFF2-40B4-BE49-F238E27FC236}">
                    <a16:creationId xmlns:a16="http://schemas.microsoft.com/office/drawing/2014/main" id="{46874437-C8AA-DA10-B4A0-AB7521ABC74E}"/>
                  </a:ext>
                </a:extLst>
              </p:cNvPr>
              <p:cNvSpPr/>
              <p:nvPr/>
            </p:nvSpPr>
            <p:spPr>
              <a:xfrm>
                <a:off x="884662" y="3148836"/>
                <a:ext cx="10420066" cy="2886204"/>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13CBA3A1-946B-5238-BCB3-18E9C9BB15C9}"/>
                  </a:ext>
                </a:extLst>
              </p:cNvPr>
              <p:cNvGrpSpPr/>
              <p:nvPr/>
            </p:nvGrpSpPr>
            <p:grpSpPr>
              <a:xfrm>
                <a:off x="1141522" y="3278531"/>
                <a:ext cx="9908956" cy="2556600"/>
                <a:chOff x="1141522" y="2969148"/>
                <a:chExt cx="9908956" cy="2556600"/>
              </a:xfrm>
            </p:grpSpPr>
            <p:sp>
              <p:nvSpPr>
                <p:cNvPr id="29" name="Rectangle: Rounded Corners 28">
                  <a:extLst>
                    <a:ext uri="{FF2B5EF4-FFF2-40B4-BE49-F238E27FC236}">
                      <a16:creationId xmlns:a16="http://schemas.microsoft.com/office/drawing/2014/main" id="{8DB87B7A-A5D4-018D-D33B-5EBE3F051A75}"/>
                    </a:ext>
                  </a:extLst>
                </p:cNvPr>
                <p:cNvSpPr/>
                <p:nvPr/>
              </p:nvSpPr>
              <p:spPr>
                <a:xfrm>
                  <a:off x="1141522"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A/B Testing</a:t>
                  </a:r>
                </a:p>
              </p:txBody>
            </p:sp>
            <p:sp>
              <p:nvSpPr>
                <p:cNvPr id="30" name="Rectangle: Rounded Corners 29">
                  <a:extLst>
                    <a:ext uri="{FF2B5EF4-FFF2-40B4-BE49-F238E27FC236}">
                      <a16:creationId xmlns:a16="http://schemas.microsoft.com/office/drawing/2014/main" id="{19AFB29B-7548-4917-E445-C015559E36EC}"/>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Competitive Pricing Analysis</a:t>
                  </a:r>
                  <a:endParaRPr lang="en-IN" sz="1600" dirty="0">
                    <a:solidFill>
                      <a:schemeClr val="bg1"/>
                    </a:solidFill>
                  </a:endParaRPr>
                </a:p>
              </p:txBody>
            </p:sp>
            <p:sp>
              <p:nvSpPr>
                <p:cNvPr id="31" name="Rectangle: Rounded Corners 30">
                  <a:extLst>
                    <a:ext uri="{FF2B5EF4-FFF2-40B4-BE49-F238E27FC236}">
                      <a16:creationId xmlns:a16="http://schemas.microsoft.com/office/drawing/2014/main" id="{E9F25D6F-A08B-1B30-682C-0889441A977D}"/>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Customer Segmentation and Analysis</a:t>
                  </a:r>
                </a:p>
              </p:txBody>
            </p:sp>
            <p:sp>
              <p:nvSpPr>
                <p:cNvPr id="32" name="Rectangle: Rounded Corners 31">
                  <a:extLst>
                    <a:ext uri="{FF2B5EF4-FFF2-40B4-BE49-F238E27FC236}">
                      <a16:creationId xmlns:a16="http://schemas.microsoft.com/office/drawing/2014/main" id="{52FF48BF-63DF-B260-8647-013BBC18E0DA}"/>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Dynamic Pricing Algorithms</a:t>
                  </a:r>
                </a:p>
              </p:txBody>
            </p:sp>
            <p:sp>
              <p:nvSpPr>
                <p:cNvPr id="33" name="Rectangle: Rounded Corners 32">
                  <a:extLst>
                    <a:ext uri="{FF2B5EF4-FFF2-40B4-BE49-F238E27FC236}">
                      <a16:creationId xmlns:a16="http://schemas.microsoft.com/office/drawing/2014/main" id="{8134F958-745B-B840-6A61-7B3CF6F9BF8B}"/>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Real-Time Market Monitoring</a:t>
                  </a:r>
                </a:p>
              </p:txBody>
            </p:sp>
            <p:sp>
              <p:nvSpPr>
                <p:cNvPr id="34" name="Rectangle: Rounded Corners 33">
                  <a:extLst>
                    <a:ext uri="{FF2B5EF4-FFF2-40B4-BE49-F238E27FC236}">
                      <a16:creationId xmlns:a16="http://schemas.microsoft.com/office/drawing/2014/main" id="{A676B642-3C98-CD49-5BD8-C89582E6CF3E}"/>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Demand Elasticity Modelling</a:t>
                  </a:r>
                </a:p>
              </p:txBody>
            </p:sp>
            <p:cxnSp>
              <p:nvCxnSpPr>
                <p:cNvPr id="35" name="Straight Connector 34">
                  <a:extLst>
                    <a:ext uri="{FF2B5EF4-FFF2-40B4-BE49-F238E27FC236}">
                      <a16:creationId xmlns:a16="http://schemas.microsoft.com/office/drawing/2014/main" id="{E7AC304D-68B0-21EA-5175-DE6177888479}"/>
                    </a:ext>
                  </a:extLst>
                </p:cNvPr>
                <p:cNvCxnSpPr>
                  <a:cxnSpLocks/>
                </p:cNvCxnSpPr>
                <p:nvPr/>
              </p:nvCxnSpPr>
              <p:spPr>
                <a:xfrm>
                  <a:off x="4227622" y="4227838"/>
                  <a:ext cx="1175808" cy="1961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A048F61F-9E41-56FA-2021-9E1E17FA4DFA}"/>
                    </a:ext>
                  </a:extLst>
                </p:cNvPr>
                <p:cNvCxnSpPr>
                  <a:cxnSpLocks/>
                </p:cNvCxnSpPr>
                <p:nvPr/>
              </p:nvCxnSpPr>
              <p:spPr>
                <a:xfrm flipV="1">
                  <a:off x="4227622" y="4539830"/>
                  <a:ext cx="1175808" cy="67007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0840CB94-0F2A-4757-DE6E-28306211522B}"/>
                    </a:ext>
                  </a:extLst>
                </p:cNvPr>
                <p:cNvCxnSpPr>
                  <a:cxnSpLocks/>
                </p:cNvCxnSpPr>
                <p:nvPr/>
              </p:nvCxnSpPr>
              <p:spPr>
                <a:xfrm flipH="1">
                  <a:off x="6863459" y="3266551"/>
                  <a:ext cx="1098310" cy="67544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B7A087A2-3A3B-4577-3756-5DA1C3B62FFE}"/>
                    </a:ext>
                  </a:extLst>
                </p:cNvPr>
                <p:cNvCxnSpPr>
                  <a:cxnSpLocks/>
                </p:cNvCxnSpPr>
                <p:nvPr/>
              </p:nvCxnSpPr>
              <p:spPr>
                <a:xfrm flipH="1" flipV="1">
                  <a:off x="6877259" y="4539830"/>
                  <a:ext cx="1077686" cy="67007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cxnSp>
            <p:nvCxnSpPr>
              <p:cNvPr id="26" name="Straight Connector 25">
                <a:extLst>
                  <a:ext uri="{FF2B5EF4-FFF2-40B4-BE49-F238E27FC236}">
                    <a16:creationId xmlns:a16="http://schemas.microsoft.com/office/drawing/2014/main" id="{A0D34F50-3E8E-745A-47EF-78659CC1ACDD}"/>
                  </a:ext>
                </a:extLst>
              </p:cNvPr>
              <p:cNvCxnSpPr>
                <a:cxnSpLocks/>
              </p:cNvCxnSpPr>
              <p:nvPr/>
            </p:nvCxnSpPr>
            <p:spPr>
              <a:xfrm>
                <a:off x="4227622" y="3575934"/>
                <a:ext cx="1175808" cy="67544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D7F4341D-7AFD-E4FC-DC4E-42331AD2C895}"/>
                  </a:ext>
                </a:extLst>
              </p:cNvPr>
              <p:cNvCxnSpPr>
                <a:cxnSpLocks/>
              </p:cNvCxnSpPr>
              <p:nvPr/>
            </p:nvCxnSpPr>
            <p:spPr>
              <a:xfrm>
                <a:off x="6863459" y="4556831"/>
                <a:ext cx="1112271"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pic>
          <p:nvPicPr>
            <p:cNvPr id="41" name="Picture 40" descr="A picture containing black, darkness&#10;&#10;Description automatically generated">
              <a:extLst>
                <a:ext uri="{FF2B5EF4-FFF2-40B4-BE49-F238E27FC236}">
                  <a16:creationId xmlns:a16="http://schemas.microsoft.com/office/drawing/2014/main" id="{8CEA7514-C422-C5EA-F175-7FA5BE8A1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009" y="3820444"/>
              <a:ext cx="1284257" cy="1187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spTree>
    <p:extLst>
      <p:ext uri="{BB962C8B-B14F-4D97-AF65-F5344CB8AC3E}">
        <p14:creationId xmlns:p14="http://schemas.microsoft.com/office/powerpoint/2010/main" val="80226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84A7F-C011-ABCC-3BDC-90993869837D}"/>
              </a:ext>
            </a:extLst>
          </p:cNvPr>
          <p:cNvSpPr txBox="1">
            <a:spLocks/>
          </p:cNvSpPr>
          <p:nvPr/>
        </p:nvSpPr>
        <p:spPr>
          <a:xfrm>
            <a:off x="7009025" y="42736"/>
            <a:ext cx="5426815" cy="1325563"/>
          </a:xfrm>
          <a:prstGeom prst="rect">
            <a:avLst/>
          </a:prstGeom>
        </p:spPr>
        <p:txBody>
          <a:bodyPr vert="horz" lIns="91440" tIns="45720" rIns="91440" bIns="45720" rtlCol="0" anchor="ctr">
            <a:normAutofit/>
          </a:bodyPr>
          <a:lstStyle>
            <a:lvl1pPr>
              <a:lnSpc>
                <a:spcPct val="90000"/>
              </a:lnSpc>
              <a:spcBef>
                <a:spcPct val="0"/>
              </a:spcBef>
              <a:buNone/>
              <a:defRPr sz="2800" b="0" i="0">
                <a:effectLst/>
                <a:latin typeface="Söhne"/>
                <a:ea typeface="+mj-ea"/>
                <a:cs typeface="+mj-cs"/>
              </a:defRPr>
            </a:lvl1pPr>
          </a:lstStyle>
          <a:p>
            <a:r>
              <a:rPr lang="en-IN" dirty="0"/>
              <a:t> </a:t>
            </a:r>
            <a:r>
              <a:rPr lang="en-IN" b="1" dirty="0">
                <a:solidFill>
                  <a:schemeClr val="bg1"/>
                </a:solidFill>
              </a:rPr>
              <a:t>Fraud Detection and Prevention</a:t>
            </a:r>
          </a:p>
        </p:txBody>
      </p:sp>
      <p:sp>
        <p:nvSpPr>
          <p:cNvPr id="6" name="TextBox 5">
            <a:extLst>
              <a:ext uri="{FF2B5EF4-FFF2-40B4-BE49-F238E27FC236}">
                <a16:creationId xmlns:a16="http://schemas.microsoft.com/office/drawing/2014/main" id="{B29D6FA3-7E72-4838-0C79-42B336AD4745}"/>
              </a:ext>
            </a:extLst>
          </p:cNvPr>
          <p:cNvSpPr txBox="1"/>
          <p:nvPr/>
        </p:nvSpPr>
        <p:spPr>
          <a:xfrm>
            <a:off x="227754" y="1464973"/>
            <a:ext cx="11468100" cy="2031325"/>
          </a:xfrm>
          <a:prstGeom prst="rect">
            <a:avLst/>
          </a:prstGeom>
          <a:noFill/>
        </p:spPr>
        <p:txBody>
          <a:bodyPr wrap="square">
            <a:spAutoFit/>
          </a:bodyPr>
          <a:lstStyle/>
          <a:p>
            <a:r>
              <a:rPr lang="en-US" i="0" dirty="0">
                <a:solidFill>
                  <a:srgbClr val="374151"/>
                </a:solidFill>
                <a:effectLst/>
                <a:latin typeface="Söhne"/>
              </a:rPr>
              <a:t>With a vast customer base and numerous transactions occurring on its platform, Amazon employs data science to </a:t>
            </a:r>
            <a:r>
              <a:rPr lang="en-US" b="1" i="0" dirty="0">
                <a:solidFill>
                  <a:srgbClr val="374151"/>
                </a:solidFill>
                <a:effectLst/>
                <a:latin typeface="Söhne"/>
              </a:rPr>
              <a:t>detect and prevent fraudulent activities</a:t>
            </a:r>
            <a:r>
              <a:rPr lang="en-US" i="0" dirty="0">
                <a:solidFill>
                  <a:srgbClr val="374151"/>
                </a:solidFill>
                <a:effectLst/>
                <a:latin typeface="Söhne"/>
              </a:rPr>
              <a:t>. </a:t>
            </a:r>
          </a:p>
          <a:p>
            <a:pPr marL="285750" indent="-285750">
              <a:buFont typeface="Arial" panose="020B0604020202020204" pitchFamily="34" charset="0"/>
              <a:buChar char="•"/>
            </a:pPr>
            <a:r>
              <a:rPr lang="en-US" i="0" dirty="0">
                <a:solidFill>
                  <a:srgbClr val="374151"/>
                </a:solidFill>
                <a:effectLst/>
                <a:latin typeface="Söhne"/>
              </a:rPr>
              <a:t>Advanced machine learning algorithms analyze various data points, such as customer behavior, purchase patterns, and payment information, to identify suspicious transactions and take appropriate action to protect customers and the company. </a:t>
            </a:r>
          </a:p>
          <a:p>
            <a:pPr marL="285750" indent="-285750">
              <a:buFont typeface="Arial" panose="020B0604020202020204" pitchFamily="34" charset="0"/>
              <a:buChar char="•"/>
            </a:pPr>
            <a:r>
              <a:rPr lang="en-US" b="0" i="0" dirty="0">
                <a:solidFill>
                  <a:srgbClr val="374151"/>
                </a:solidFill>
                <a:effectLst/>
                <a:latin typeface="Söhne"/>
              </a:rPr>
              <a:t>It's important to note that Amazon's specific fraud detection techniques and algorithms may not be publicly disclosed, as the company takes measures to protect its proprietary methods</a:t>
            </a:r>
            <a:endParaRPr lang="en-IN" dirty="0"/>
          </a:p>
        </p:txBody>
      </p:sp>
      <p:grpSp>
        <p:nvGrpSpPr>
          <p:cNvPr id="71" name="Group 70">
            <a:extLst>
              <a:ext uri="{FF2B5EF4-FFF2-40B4-BE49-F238E27FC236}">
                <a16:creationId xmlns:a16="http://schemas.microsoft.com/office/drawing/2014/main" id="{C78301DB-E983-BA12-3D17-B2B6DD4095BA}"/>
              </a:ext>
            </a:extLst>
          </p:cNvPr>
          <p:cNvGrpSpPr/>
          <p:nvPr/>
        </p:nvGrpSpPr>
        <p:grpSpPr>
          <a:xfrm>
            <a:off x="885967" y="3843432"/>
            <a:ext cx="10420066" cy="2570915"/>
            <a:chOff x="884662" y="3148836"/>
            <a:chExt cx="10420066" cy="2825778"/>
          </a:xfrm>
        </p:grpSpPr>
        <p:sp>
          <p:nvSpPr>
            <p:cNvPr id="30" name="Rectangle 29">
              <a:extLst>
                <a:ext uri="{FF2B5EF4-FFF2-40B4-BE49-F238E27FC236}">
                  <a16:creationId xmlns:a16="http://schemas.microsoft.com/office/drawing/2014/main" id="{6ECEE885-1842-B475-FD65-BF0FB0716F86}"/>
                </a:ext>
              </a:extLst>
            </p:cNvPr>
            <p:cNvSpPr/>
            <p:nvPr/>
          </p:nvSpPr>
          <p:spPr>
            <a:xfrm>
              <a:off x="884662" y="3148836"/>
              <a:ext cx="10420066" cy="2825778"/>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B1B2C4FA-FA93-AD5B-B80F-6B114169CB0B}"/>
                </a:ext>
              </a:extLst>
            </p:cNvPr>
            <p:cNvGrpSpPr/>
            <p:nvPr/>
          </p:nvGrpSpPr>
          <p:grpSpPr>
            <a:xfrm>
              <a:off x="1141522" y="3278531"/>
              <a:ext cx="9908956" cy="2556600"/>
              <a:chOff x="1141522" y="2969148"/>
              <a:chExt cx="9908956" cy="2556600"/>
            </a:xfrm>
          </p:grpSpPr>
          <p:sp>
            <p:nvSpPr>
              <p:cNvPr id="31" name="Rectangle: Rounded Corners 30">
                <a:extLst>
                  <a:ext uri="{FF2B5EF4-FFF2-40B4-BE49-F238E27FC236}">
                    <a16:creationId xmlns:a16="http://schemas.microsoft.com/office/drawing/2014/main" id="{1B1936C4-46F1-8F86-2FAE-632200439D5B}"/>
                  </a:ext>
                </a:extLst>
              </p:cNvPr>
              <p:cNvSpPr/>
              <p:nvPr/>
            </p:nvSpPr>
            <p:spPr>
              <a:xfrm>
                <a:off x="1141522"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Real-Time Monitoring</a:t>
                </a:r>
                <a:endParaRPr lang="en-IN" sz="1600" dirty="0">
                  <a:solidFill>
                    <a:schemeClr val="bg1"/>
                  </a:solidFill>
                  <a:latin typeface="Söhne"/>
                </a:endParaRPr>
              </a:p>
            </p:txBody>
          </p:sp>
          <p:sp>
            <p:nvSpPr>
              <p:cNvPr id="32" name="Rectangle: Rounded Corners 31">
                <a:extLst>
                  <a:ext uri="{FF2B5EF4-FFF2-40B4-BE49-F238E27FC236}">
                    <a16:creationId xmlns:a16="http://schemas.microsoft.com/office/drawing/2014/main" id="{62BB006A-FB12-E8E6-19E6-A7581D983B84}"/>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Machine Learning Models</a:t>
                </a:r>
                <a:endParaRPr lang="en-IN" sz="1600" dirty="0">
                  <a:solidFill>
                    <a:schemeClr val="bg1"/>
                  </a:solidFill>
                </a:endParaRPr>
              </a:p>
            </p:txBody>
          </p:sp>
          <p:sp>
            <p:nvSpPr>
              <p:cNvPr id="33" name="Rectangle: Rounded Corners 32">
                <a:extLst>
                  <a:ext uri="{FF2B5EF4-FFF2-40B4-BE49-F238E27FC236}">
                    <a16:creationId xmlns:a16="http://schemas.microsoft.com/office/drawing/2014/main" id="{9F200DC3-D462-BC2D-8FDF-1E423FE58B52}"/>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Network Analysis</a:t>
                </a:r>
                <a:endParaRPr lang="en-IN" sz="1600" dirty="0">
                  <a:solidFill>
                    <a:schemeClr val="bg1"/>
                  </a:solidFill>
                  <a:latin typeface="Söhne"/>
                </a:endParaRPr>
              </a:p>
            </p:txBody>
          </p:sp>
          <p:sp>
            <p:nvSpPr>
              <p:cNvPr id="34" name="Rectangle: Rounded Corners 33">
                <a:extLst>
                  <a:ext uri="{FF2B5EF4-FFF2-40B4-BE49-F238E27FC236}">
                    <a16:creationId xmlns:a16="http://schemas.microsoft.com/office/drawing/2014/main" id="{B265BDF5-0F19-8F6E-F55A-A5AAEC855378}"/>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sz="1600" b="0" i="0" dirty="0">
                    <a:solidFill>
                      <a:schemeClr val="bg1"/>
                    </a:solidFill>
                    <a:effectLst/>
                    <a:latin typeface="Söhne"/>
                  </a:rPr>
                  <a:t>User Reviews and Feedback Analysis</a:t>
                </a:r>
                <a:endParaRPr lang="en-IN" sz="1600" dirty="0">
                  <a:solidFill>
                    <a:schemeClr val="bg1"/>
                  </a:solidFill>
                  <a:latin typeface="Söhne"/>
                </a:endParaRPr>
              </a:p>
            </p:txBody>
          </p:sp>
          <p:sp>
            <p:nvSpPr>
              <p:cNvPr id="35" name="Rectangle: Rounded Corners 34">
                <a:extLst>
                  <a:ext uri="{FF2B5EF4-FFF2-40B4-BE49-F238E27FC236}">
                    <a16:creationId xmlns:a16="http://schemas.microsoft.com/office/drawing/2014/main" id="{0B41DE31-34FA-AE28-1251-C92C6886769D}"/>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Anomaly Detection</a:t>
                </a:r>
                <a:endParaRPr lang="en-IN" sz="1600" dirty="0">
                  <a:solidFill>
                    <a:schemeClr val="bg1"/>
                  </a:solidFill>
                  <a:latin typeface="Söhne"/>
                </a:endParaRPr>
              </a:p>
            </p:txBody>
          </p:sp>
          <p:sp>
            <p:nvSpPr>
              <p:cNvPr id="36" name="Rectangle: Rounded Corners 35">
                <a:extLst>
                  <a:ext uri="{FF2B5EF4-FFF2-40B4-BE49-F238E27FC236}">
                    <a16:creationId xmlns:a16="http://schemas.microsoft.com/office/drawing/2014/main" id="{6546D3F5-4497-049E-18FA-09B3393A448A}"/>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Collaboration and Knowledge Sharing</a:t>
                </a:r>
                <a:endParaRPr lang="en-IN" sz="1600" dirty="0">
                  <a:solidFill>
                    <a:schemeClr val="bg1"/>
                  </a:solidFill>
                  <a:latin typeface="Söhne"/>
                </a:endParaRPr>
              </a:p>
            </p:txBody>
          </p:sp>
          <p:cxnSp>
            <p:nvCxnSpPr>
              <p:cNvPr id="40" name="Straight Connector 39">
                <a:extLst>
                  <a:ext uri="{FF2B5EF4-FFF2-40B4-BE49-F238E27FC236}">
                    <a16:creationId xmlns:a16="http://schemas.microsoft.com/office/drawing/2014/main" id="{E951229F-10D6-6C0A-F9B3-E34B82B10E00}"/>
                  </a:ext>
                </a:extLst>
              </p:cNvPr>
              <p:cNvCxnSpPr>
                <a:cxnSpLocks/>
              </p:cNvCxnSpPr>
              <p:nvPr/>
            </p:nvCxnSpPr>
            <p:spPr>
              <a:xfrm>
                <a:off x="4227622" y="4227838"/>
                <a:ext cx="1306904" cy="1229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157E562-74DF-EC5D-A190-8CD33C71F02C}"/>
                  </a:ext>
                </a:extLst>
              </p:cNvPr>
              <p:cNvCxnSpPr>
                <a:cxnSpLocks/>
              </p:cNvCxnSpPr>
              <p:nvPr/>
            </p:nvCxnSpPr>
            <p:spPr>
              <a:xfrm flipV="1">
                <a:off x="4227622" y="4427622"/>
                <a:ext cx="1382531"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4B011B0-8C88-7B8C-9128-80EBFA4C05DB}"/>
                  </a:ext>
                </a:extLst>
              </p:cNvPr>
              <p:cNvCxnSpPr>
                <a:cxnSpLocks/>
              </p:cNvCxnSpPr>
              <p:nvPr/>
            </p:nvCxnSpPr>
            <p:spPr>
              <a:xfrm flipH="1">
                <a:off x="6730810" y="3266551"/>
                <a:ext cx="1230959" cy="763734"/>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A1EA752-3CE5-F1D2-A8AD-C708F5604591}"/>
                  </a:ext>
                </a:extLst>
              </p:cNvPr>
              <p:cNvCxnSpPr>
                <a:cxnSpLocks/>
              </p:cNvCxnSpPr>
              <p:nvPr/>
            </p:nvCxnSpPr>
            <p:spPr>
              <a:xfrm flipH="1" flipV="1">
                <a:off x="6655182" y="4427622"/>
                <a:ext cx="1299763"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AB3E5885-CBA5-06AA-9B0D-45BCCF614EFE}"/>
                </a:ext>
              </a:extLst>
            </p:cNvPr>
            <p:cNvCxnSpPr>
              <a:cxnSpLocks/>
            </p:cNvCxnSpPr>
            <p:nvPr/>
          </p:nvCxnSpPr>
          <p:spPr>
            <a:xfrm>
              <a:off x="4227622" y="3575934"/>
              <a:ext cx="1306904" cy="73280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17B15E2D-0523-8609-DC93-7550B6DDE4E8}"/>
                </a:ext>
              </a:extLst>
            </p:cNvPr>
            <p:cNvCxnSpPr>
              <a:cxnSpLocks/>
            </p:cNvCxnSpPr>
            <p:nvPr/>
          </p:nvCxnSpPr>
          <p:spPr>
            <a:xfrm>
              <a:off x="6730810" y="4556831"/>
              <a:ext cx="1244920"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pic>
        <p:nvPicPr>
          <p:cNvPr id="5" name="Picture 4" descr="A magnifying glass with a face in a hat&#10;&#10;Description automatically generated with low confidence">
            <a:extLst>
              <a:ext uri="{FF2B5EF4-FFF2-40B4-BE49-F238E27FC236}">
                <a16:creationId xmlns:a16="http://schemas.microsoft.com/office/drawing/2014/main" id="{1A75E3FE-A354-C6BD-AC2A-8A9E0764A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838" y="4307647"/>
            <a:ext cx="2235260" cy="1683232"/>
          </a:xfrm>
          <a:prstGeom prst="rect">
            <a:avLst/>
          </a:prstGeom>
        </p:spPr>
      </p:pic>
    </p:spTree>
    <p:extLst>
      <p:ext uri="{BB962C8B-B14F-4D97-AF65-F5344CB8AC3E}">
        <p14:creationId xmlns:p14="http://schemas.microsoft.com/office/powerpoint/2010/main" val="283175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84A7F-C011-ABCC-3BDC-90993869837D}"/>
              </a:ext>
            </a:extLst>
          </p:cNvPr>
          <p:cNvSpPr txBox="1">
            <a:spLocks/>
          </p:cNvSpPr>
          <p:nvPr/>
        </p:nvSpPr>
        <p:spPr>
          <a:xfrm>
            <a:off x="7873720" y="26275"/>
            <a:ext cx="4797552" cy="1325563"/>
          </a:xfrm>
          <a:prstGeom prst="rect">
            <a:avLst/>
          </a:prstGeom>
        </p:spPr>
        <p:txBody>
          <a:bodyPr vert="horz" lIns="91440" tIns="45720" rIns="91440" bIns="45720" rtlCol="0" anchor="ctr">
            <a:normAutofit/>
          </a:bodyPr>
          <a:lstStyle>
            <a:lvl1pPr>
              <a:lnSpc>
                <a:spcPct val="90000"/>
              </a:lnSpc>
              <a:spcBef>
                <a:spcPct val="0"/>
              </a:spcBef>
              <a:buNone/>
              <a:defRPr sz="2800" b="0" i="0">
                <a:effectLst/>
                <a:latin typeface="Söhne"/>
                <a:ea typeface="+mj-ea"/>
                <a:cs typeface="+mj-cs"/>
              </a:defRPr>
            </a:lvl1pPr>
          </a:lstStyle>
          <a:p>
            <a:r>
              <a:rPr lang="en-IN" dirty="0"/>
              <a:t> </a:t>
            </a:r>
            <a:r>
              <a:rPr lang="en-IN" b="1" dirty="0">
                <a:solidFill>
                  <a:schemeClr val="bg1"/>
                </a:solidFill>
              </a:rPr>
              <a:t>Supply Chain Optimization</a:t>
            </a:r>
          </a:p>
        </p:txBody>
      </p:sp>
      <p:sp>
        <p:nvSpPr>
          <p:cNvPr id="6" name="TextBox 5">
            <a:extLst>
              <a:ext uri="{FF2B5EF4-FFF2-40B4-BE49-F238E27FC236}">
                <a16:creationId xmlns:a16="http://schemas.microsoft.com/office/drawing/2014/main" id="{B29D6FA3-7E72-4838-0C79-42B336AD4745}"/>
              </a:ext>
            </a:extLst>
          </p:cNvPr>
          <p:cNvSpPr txBox="1"/>
          <p:nvPr/>
        </p:nvSpPr>
        <p:spPr>
          <a:xfrm>
            <a:off x="220980" y="1565387"/>
            <a:ext cx="11468100" cy="923330"/>
          </a:xfrm>
          <a:prstGeom prst="rect">
            <a:avLst/>
          </a:prstGeom>
          <a:noFill/>
        </p:spPr>
        <p:txBody>
          <a:bodyPr wrap="square">
            <a:spAutoFit/>
          </a:bodyPr>
          <a:lstStyle/>
          <a:p>
            <a:r>
              <a:rPr lang="en-US" dirty="0"/>
              <a:t>By analyzing historical and real-time data on </a:t>
            </a:r>
            <a:r>
              <a:rPr lang="en-US" b="1" dirty="0"/>
              <a:t>inventory levels, transportation routes, order volumes, and customer demand patterns</a:t>
            </a:r>
            <a:r>
              <a:rPr lang="en-US" dirty="0"/>
              <a:t>, the company streamlines its </a:t>
            </a:r>
            <a:r>
              <a:rPr lang="en-US" b="1" dirty="0"/>
              <a:t>supply chain processes</a:t>
            </a:r>
            <a:r>
              <a:rPr lang="en-US" dirty="0"/>
              <a:t>. This includes optimizing </a:t>
            </a:r>
            <a:r>
              <a:rPr lang="en-US" i="1" dirty="0"/>
              <a:t>warehouse locations, improving delivery speed and efficiency, and reducing costs.</a:t>
            </a:r>
            <a:endParaRPr lang="en-IN" i="1" dirty="0"/>
          </a:p>
        </p:txBody>
      </p:sp>
      <p:grpSp>
        <p:nvGrpSpPr>
          <p:cNvPr id="13" name="Group 12">
            <a:extLst>
              <a:ext uri="{FF2B5EF4-FFF2-40B4-BE49-F238E27FC236}">
                <a16:creationId xmlns:a16="http://schemas.microsoft.com/office/drawing/2014/main" id="{3CBD809C-FC41-DD24-EF13-5A5A158BED89}"/>
              </a:ext>
            </a:extLst>
          </p:cNvPr>
          <p:cNvGrpSpPr/>
          <p:nvPr/>
        </p:nvGrpSpPr>
        <p:grpSpPr>
          <a:xfrm>
            <a:off x="885967" y="2868420"/>
            <a:ext cx="10420066" cy="3526972"/>
            <a:chOff x="885967" y="3142740"/>
            <a:chExt cx="10420066" cy="3526972"/>
          </a:xfrm>
        </p:grpSpPr>
        <p:grpSp>
          <p:nvGrpSpPr>
            <p:cNvPr id="71" name="Group 70">
              <a:extLst>
                <a:ext uri="{FF2B5EF4-FFF2-40B4-BE49-F238E27FC236}">
                  <a16:creationId xmlns:a16="http://schemas.microsoft.com/office/drawing/2014/main" id="{C78301DB-E983-BA12-3D17-B2B6DD4095BA}"/>
                </a:ext>
              </a:extLst>
            </p:cNvPr>
            <p:cNvGrpSpPr/>
            <p:nvPr/>
          </p:nvGrpSpPr>
          <p:grpSpPr>
            <a:xfrm>
              <a:off x="885967" y="3142740"/>
              <a:ext cx="10420066" cy="3526972"/>
              <a:chOff x="884662" y="3148836"/>
              <a:chExt cx="10420066" cy="3526972"/>
            </a:xfrm>
          </p:grpSpPr>
          <p:sp>
            <p:nvSpPr>
              <p:cNvPr id="30" name="Rectangle 29">
                <a:extLst>
                  <a:ext uri="{FF2B5EF4-FFF2-40B4-BE49-F238E27FC236}">
                    <a16:creationId xmlns:a16="http://schemas.microsoft.com/office/drawing/2014/main" id="{6ECEE885-1842-B475-FD65-BF0FB0716F86}"/>
                  </a:ext>
                </a:extLst>
              </p:cNvPr>
              <p:cNvSpPr/>
              <p:nvPr/>
            </p:nvSpPr>
            <p:spPr>
              <a:xfrm>
                <a:off x="884662" y="3148836"/>
                <a:ext cx="10420066" cy="3526972"/>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B1B2C4FA-FA93-AD5B-B80F-6B114169CB0B}"/>
                  </a:ext>
                </a:extLst>
              </p:cNvPr>
              <p:cNvGrpSpPr/>
              <p:nvPr/>
            </p:nvGrpSpPr>
            <p:grpSpPr>
              <a:xfrm>
                <a:off x="1141522" y="3278531"/>
                <a:ext cx="9908956" cy="3266619"/>
                <a:chOff x="1141522" y="2969148"/>
                <a:chExt cx="9908956" cy="3266619"/>
              </a:xfrm>
            </p:grpSpPr>
            <p:sp>
              <p:nvSpPr>
                <p:cNvPr id="31" name="Rectangle: Rounded Corners 30">
                  <a:extLst>
                    <a:ext uri="{FF2B5EF4-FFF2-40B4-BE49-F238E27FC236}">
                      <a16:creationId xmlns:a16="http://schemas.microsoft.com/office/drawing/2014/main" id="{1B1936C4-46F1-8F86-2FAE-632200439D5B}"/>
                    </a:ext>
                  </a:extLst>
                </p:cNvPr>
                <p:cNvSpPr/>
                <p:nvPr/>
              </p:nvSpPr>
              <p:spPr>
                <a:xfrm>
                  <a:off x="1141522"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Supplier Management</a:t>
                  </a:r>
                </a:p>
              </p:txBody>
            </p:sp>
            <p:sp>
              <p:nvSpPr>
                <p:cNvPr id="32" name="Rectangle: Rounded Corners 31">
                  <a:extLst>
                    <a:ext uri="{FF2B5EF4-FFF2-40B4-BE49-F238E27FC236}">
                      <a16:creationId xmlns:a16="http://schemas.microsoft.com/office/drawing/2014/main" id="{62BB006A-FB12-E8E6-19E6-A7581D983B84}"/>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Demand Forecasting</a:t>
                  </a:r>
                  <a:endParaRPr lang="en-IN" sz="1600" dirty="0">
                    <a:solidFill>
                      <a:schemeClr val="bg1"/>
                    </a:solidFill>
                  </a:endParaRPr>
                </a:p>
              </p:txBody>
            </p:sp>
            <p:sp>
              <p:nvSpPr>
                <p:cNvPr id="33" name="Rectangle: Rounded Corners 32">
                  <a:extLst>
                    <a:ext uri="{FF2B5EF4-FFF2-40B4-BE49-F238E27FC236}">
                      <a16:creationId xmlns:a16="http://schemas.microsoft.com/office/drawing/2014/main" id="{9F200DC3-D462-BC2D-8FDF-1E423FE58B52}"/>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Warehouse Management</a:t>
                  </a:r>
                </a:p>
              </p:txBody>
            </p:sp>
            <p:sp>
              <p:nvSpPr>
                <p:cNvPr id="34" name="Rectangle: Rounded Corners 33">
                  <a:extLst>
                    <a:ext uri="{FF2B5EF4-FFF2-40B4-BE49-F238E27FC236}">
                      <a16:creationId xmlns:a16="http://schemas.microsoft.com/office/drawing/2014/main" id="{B265BDF5-0F19-8F6E-F55A-A5AAEC855378}"/>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sz="1600" dirty="0">
                      <a:solidFill>
                        <a:schemeClr val="bg1"/>
                      </a:solidFill>
                      <a:latin typeface="Söhne"/>
                    </a:rPr>
                    <a:t>Data Analytics and Machine Learning</a:t>
                  </a:r>
                  <a:endParaRPr lang="en-IN" sz="1600" dirty="0">
                    <a:solidFill>
                      <a:schemeClr val="bg1"/>
                    </a:solidFill>
                    <a:latin typeface="Söhne"/>
                  </a:endParaRPr>
                </a:p>
              </p:txBody>
            </p:sp>
            <p:sp>
              <p:nvSpPr>
                <p:cNvPr id="35" name="Rectangle: Rounded Corners 34">
                  <a:extLst>
                    <a:ext uri="{FF2B5EF4-FFF2-40B4-BE49-F238E27FC236}">
                      <a16:creationId xmlns:a16="http://schemas.microsoft.com/office/drawing/2014/main" id="{0B41DE31-34FA-AE28-1251-C92C6886769D}"/>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Inventory Management</a:t>
                  </a:r>
                </a:p>
              </p:txBody>
            </p:sp>
            <p:sp>
              <p:nvSpPr>
                <p:cNvPr id="36" name="Rectangle: Rounded Corners 35">
                  <a:extLst>
                    <a:ext uri="{FF2B5EF4-FFF2-40B4-BE49-F238E27FC236}">
                      <a16:creationId xmlns:a16="http://schemas.microsoft.com/office/drawing/2014/main" id="{6546D3F5-4497-049E-18FA-09B3393A448A}"/>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Transportation Optimization</a:t>
                  </a:r>
                </a:p>
              </p:txBody>
            </p:sp>
            <p:cxnSp>
              <p:nvCxnSpPr>
                <p:cNvPr id="40" name="Straight Connector 39">
                  <a:extLst>
                    <a:ext uri="{FF2B5EF4-FFF2-40B4-BE49-F238E27FC236}">
                      <a16:creationId xmlns:a16="http://schemas.microsoft.com/office/drawing/2014/main" id="{E951229F-10D6-6C0A-F9B3-E34B82B10E00}"/>
                    </a:ext>
                  </a:extLst>
                </p:cNvPr>
                <p:cNvCxnSpPr>
                  <a:cxnSpLocks/>
                </p:cNvCxnSpPr>
                <p:nvPr/>
              </p:nvCxnSpPr>
              <p:spPr>
                <a:xfrm>
                  <a:off x="4227622" y="4227838"/>
                  <a:ext cx="1306904" cy="1229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157E562-74DF-EC5D-A190-8CD33C71F02C}"/>
                    </a:ext>
                  </a:extLst>
                </p:cNvPr>
                <p:cNvCxnSpPr>
                  <a:cxnSpLocks/>
                </p:cNvCxnSpPr>
                <p:nvPr/>
              </p:nvCxnSpPr>
              <p:spPr>
                <a:xfrm flipV="1">
                  <a:off x="4227622" y="4427622"/>
                  <a:ext cx="1382531"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4B011B0-8C88-7B8C-9128-80EBFA4C05DB}"/>
                    </a:ext>
                  </a:extLst>
                </p:cNvPr>
                <p:cNvCxnSpPr>
                  <a:cxnSpLocks/>
                </p:cNvCxnSpPr>
                <p:nvPr/>
              </p:nvCxnSpPr>
              <p:spPr>
                <a:xfrm flipH="1">
                  <a:off x="6868887" y="3266551"/>
                  <a:ext cx="1092882" cy="49125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A1EA752-3CE5-F1D2-A8AD-C708F5604591}"/>
                    </a:ext>
                  </a:extLst>
                </p:cNvPr>
                <p:cNvCxnSpPr>
                  <a:cxnSpLocks/>
                </p:cNvCxnSpPr>
                <p:nvPr/>
              </p:nvCxnSpPr>
              <p:spPr>
                <a:xfrm flipH="1" flipV="1">
                  <a:off x="6807927" y="4500361"/>
                  <a:ext cx="1147018" cy="709544"/>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08C03D19-5FDB-45DD-78DF-B2DB14AAA507}"/>
                    </a:ext>
                  </a:extLst>
                </p:cNvPr>
                <p:cNvCxnSpPr>
                  <a:cxnSpLocks/>
                </p:cNvCxnSpPr>
                <p:nvPr/>
              </p:nvCxnSpPr>
              <p:spPr>
                <a:xfrm>
                  <a:off x="6145424" y="4717850"/>
                  <a:ext cx="0" cy="886231"/>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sp>
              <p:nvSpPr>
                <p:cNvPr id="37" name="Rectangle: Rounded Corners 36">
                  <a:extLst>
                    <a:ext uri="{FF2B5EF4-FFF2-40B4-BE49-F238E27FC236}">
                      <a16:creationId xmlns:a16="http://schemas.microsoft.com/office/drawing/2014/main" id="{81EA4B10-7325-DA90-FFE9-815CD60D0AA3}"/>
                    </a:ext>
                  </a:extLst>
                </p:cNvPr>
                <p:cNvSpPr/>
                <p:nvPr/>
              </p:nvSpPr>
              <p:spPr>
                <a:xfrm>
                  <a:off x="4636239" y="560408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Fulfilment by Amazon (FBA)</a:t>
                  </a:r>
                </a:p>
              </p:txBody>
            </p:sp>
          </p:grpSp>
          <p:cxnSp>
            <p:nvCxnSpPr>
              <p:cNvPr id="39" name="Straight Connector 38">
                <a:extLst>
                  <a:ext uri="{FF2B5EF4-FFF2-40B4-BE49-F238E27FC236}">
                    <a16:creationId xmlns:a16="http://schemas.microsoft.com/office/drawing/2014/main" id="{AB3E5885-CBA5-06AA-9B0D-45BCCF614EFE}"/>
                  </a:ext>
                </a:extLst>
              </p:cNvPr>
              <p:cNvCxnSpPr>
                <a:cxnSpLocks/>
              </p:cNvCxnSpPr>
              <p:nvPr/>
            </p:nvCxnSpPr>
            <p:spPr>
              <a:xfrm>
                <a:off x="4227622" y="3575934"/>
                <a:ext cx="1306904" cy="463978"/>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17B15E2D-0523-8609-DC93-7550B6DDE4E8}"/>
                  </a:ext>
                </a:extLst>
              </p:cNvPr>
              <p:cNvCxnSpPr>
                <a:cxnSpLocks/>
              </p:cNvCxnSpPr>
              <p:nvPr/>
            </p:nvCxnSpPr>
            <p:spPr>
              <a:xfrm>
                <a:off x="6730810" y="4556831"/>
                <a:ext cx="1244920"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pic>
          <p:nvPicPr>
            <p:cNvPr id="8" name="Picture 7" descr="A picture containing circle, screenshot, cartoon, graphics">
              <a:extLst>
                <a:ext uri="{FF2B5EF4-FFF2-40B4-BE49-F238E27FC236}">
                  <a16:creationId xmlns:a16="http://schemas.microsoft.com/office/drawing/2014/main" id="{9C3054E5-10DE-3EEF-8151-7E9970002BEE}"/>
                </a:ext>
              </a:extLst>
            </p:cNvPr>
            <p:cNvPicPr>
              <a:picLocks noChangeAspect="1"/>
            </p:cNvPicPr>
            <p:nvPr/>
          </p:nvPicPr>
          <p:blipFill rotWithShape="1">
            <a:blip r:embed="rId2">
              <a:extLst>
                <a:ext uri="{28A0092B-C50C-407E-A947-70E740481C1C}">
                  <a14:useLocalDpi xmlns:a14="http://schemas.microsoft.com/office/drawing/2010/main" val="0"/>
                </a:ext>
              </a:extLst>
            </a:blip>
            <a:srcRect b="5581"/>
            <a:stretch/>
          </p:blipFill>
          <p:spPr>
            <a:xfrm>
              <a:off x="5174505" y="3470186"/>
              <a:ext cx="2006263" cy="1894294"/>
            </a:xfrm>
            <a:prstGeom prst="rect">
              <a:avLst/>
            </a:prstGeom>
          </p:spPr>
        </p:pic>
      </p:grpSp>
    </p:spTree>
    <p:extLst>
      <p:ext uri="{BB962C8B-B14F-4D97-AF65-F5344CB8AC3E}">
        <p14:creationId xmlns:p14="http://schemas.microsoft.com/office/powerpoint/2010/main" val="49337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84A7F-C011-ABCC-3BDC-90993869837D}"/>
              </a:ext>
            </a:extLst>
          </p:cNvPr>
          <p:cNvSpPr txBox="1">
            <a:spLocks/>
          </p:cNvSpPr>
          <p:nvPr/>
        </p:nvSpPr>
        <p:spPr>
          <a:xfrm>
            <a:off x="7235952" y="38100"/>
            <a:ext cx="4956048" cy="1325563"/>
          </a:xfrm>
          <a:prstGeom prst="rect">
            <a:avLst/>
          </a:prstGeom>
        </p:spPr>
        <p:txBody>
          <a:bodyPr vert="horz" lIns="91440" tIns="45720" rIns="91440" bIns="45720" rtlCol="0" anchor="ctr">
            <a:normAutofit/>
          </a:bodyPr>
          <a:lstStyle>
            <a:lvl1pPr>
              <a:lnSpc>
                <a:spcPct val="90000"/>
              </a:lnSpc>
              <a:spcBef>
                <a:spcPct val="0"/>
              </a:spcBef>
              <a:buNone/>
              <a:defRPr sz="2800" b="0" i="0">
                <a:effectLst/>
                <a:latin typeface="Söhne"/>
                <a:ea typeface="+mj-ea"/>
                <a:cs typeface="+mj-cs"/>
              </a:defRPr>
            </a:lvl1pPr>
          </a:lstStyle>
          <a:p>
            <a:r>
              <a:rPr lang="en-IN" dirty="0"/>
              <a:t> </a:t>
            </a:r>
            <a:r>
              <a:rPr lang="en-IN" b="1" dirty="0">
                <a:solidFill>
                  <a:schemeClr val="bg1"/>
                </a:solidFill>
              </a:rPr>
              <a:t>Search and Ranking Algorithms</a:t>
            </a:r>
          </a:p>
        </p:txBody>
      </p:sp>
      <p:sp>
        <p:nvSpPr>
          <p:cNvPr id="6" name="TextBox 5">
            <a:extLst>
              <a:ext uri="{FF2B5EF4-FFF2-40B4-BE49-F238E27FC236}">
                <a16:creationId xmlns:a16="http://schemas.microsoft.com/office/drawing/2014/main" id="{B29D6FA3-7E72-4838-0C79-42B336AD4745}"/>
              </a:ext>
            </a:extLst>
          </p:cNvPr>
          <p:cNvSpPr txBox="1"/>
          <p:nvPr/>
        </p:nvSpPr>
        <p:spPr>
          <a:xfrm>
            <a:off x="220980" y="1565387"/>
            <a:ext cx="11468100" cy="1200329"/>
          </a:xfrm>
          <a:prstGeom prst="rect">
            <a:avLst/>
          </a:prstGeom>
          <a:noFill/>
        </p:spPr>
        <p:txBody>
          <a:bodyPr wrap="square">
            <a:spAutoFit/>
          </a:bodyPr>
          <a:lstStyle/>
          <a:p>
            <a:r>
              <a:rPr lang="en-US" dirty="0"/>
              <a:t>Data science algorithms play a significant role in </a:t>
            </a:r>
            <a:r>
              <a:rPr lang="en-US" b="1" dirty="0"/>
              <a:t>Amazon's search and ranking systems</a:t>
            </a:r>
            <a:r>
              <a:rPr lang="en-US" dirty="0"/>
              <a:t>.</a:t>
            </a:r>
          </a:p>
          <a:p>
            <a:r>
              <a:rPr lang="en-US" dirty="0"/>
              <a:t>By analyzing </a:t>
            </a:r>
            <a:r>
              <a:rPr lang="en-US" b="1" dirty="0"/>
              <a:t>customer search queries, browsing behavior, and purchase history</a:t>
            </a:r>
            <a:r>
              <a:rPr lang="en-US" dirty="0"/>
              <a:t>, Amazon can deliver </a:t>
            </a:r>
            <a:r>
              <a:rPr lang="en-US" i="1" dirty="0"/>
              <a:t>relevant search results and rank products based on relevance, popularity, and other factors</a:t>
            </a:r>
            <a:r>
              <a:rPr lang="en-US" dirty="0"/>
              <a:t>. This enhances the </a:t>
            </a:r>
            <a:r>
              <a:rPr lang="en-US" i="1" dirty="0"/>
              <a:t>customer shopping experience and helps drive sales.</a:t>
            </a:r>
            <a:endParaRPr lang="en-IN" i="1" dirty="0"/>
          </a:p>
        </p:txBody>
      </p:sp>
      <p:grpSp>
        <p:nvGrpSpPr>
          <p:cNvPr id="71" name="Group 70">
            <a:extLst>
              <a:ext uri="{FF2B5EF4-FFF2-40B4-BE49-F238E27FC236}">
                <a16:creationId xmlns:a16="http://schemas.microsoft.com/office/drawing/2014/main" id="{C78301DB-E983-BA12-3D17-B2B6DD4095BA}"/>
              </a:ext>
            </a:extLst>
          </p:cNvPr>
          <p:cNvGrpSpPr/>
          <p:nvPr/>
        </p:nvGrpSpPr>
        <p:grpSpPr>
          <a:xfrm>
            <a:off x="885967" y="2868420"/>
            <a:ext cx="10420066" cy="3526972"/>
            <a:chOff x="884662" y="3148836"/>
            <a:chExt cx="10420066" cy="3526972"/>
          </a:xfrm>
        </p:grpSpPr>
        <p:sp>
          <p:nvSpPr>
            <p:cNvPr id="30" name="Rectangle 29">
              <a:extLst>
                <a:ext uri="{FF2B5EF4-FFF2-40B4-BE49-F238E27FC236}">
                  <a16:creationId xmlns:a16="http://schemas.microsoft.com/office/drawing/2014/main" id="{6ECEE885-1842-B475-FD65-BF0FB0716F86}"/>
                </a:ext>
              </a:extLst>
            </p:cNvPr>
            <p:cNvSpPr/>
            <p:nvPr/>
          </p:nvSpPr>
          <p:spPr>
            <a:xfrm>
              <a:off x="884662" y="3148836"/>
              <a:ext cx="10420066" cy="3526972"/>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B1B2C4FA-FA93-AD5B-B80F-6B114169CB0B}"/>
                </a:ext>
              </a:extLst>
            </p:cNvPr>
            <p:cNvGrpSpPr/>
            <p:nvPr/>
          </p:nvGrpSpPr>
          <p:grpSpPr>
            <a:xfrm>
              <a:off x="1141522" y="3278531"/>
              <a:ext cx="9908956" cy="3266619"/>
              <a:chOff x="1141522" y="2969148"/>
              <a:chExt cx="9908956" cy="3266619"/>
            </a:xfrm>
          </p:grpSpPr>
          <p:sp>
            <p:nvSpPr>
              <p:cNvPr id="31" name="Rectangle: Rounded Corners 30">
                <a:extLst>
                  <a:ext uri="{FF2B5EF4-FFF2-40B4-BE49-F238E27FC236}">
                    <a16:creationId xmlns:a16="http://schemas.microsoft.com/office/drawing/2014/main" id="{1B1936C4-46F1-8F86-2FAE-632200439D5B}"/>
                  </a:ext>
                </a:extLst>
              </p:cNvPr>
              <p:cNvSpPr/>
              <p:nvPr/>
            </p:nvSpPr>
            <p:spPr>
              <a:xfrm>
                <a:off x="1141522"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Pricing and Discounts</a:t>
                </a:r>
              </a:p>
            </p:txBody>
          </p:sp>
          <p:sp>
            <p:nvSpPr>
              <p:cNvPr id="32" name="Rectangle: Rounded Corners 31">
                <a:extLst>
                  <a:ext uri="{FF2B5EF4-FFF2-40B4-BE49-F238E27FC236}">
                    <a16:creationId xmlns:a16="http://schemas.microsoft.com/office/drawing/2014/main" id="{62BB006A-FB12-E8E6-19E6-A7581D983B84}"/>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b="0" i="0" dirty="0">
                    <a:solidFill>
                      <a:schemeClr val="bg1"/>
                    </a:solidFill>
                    <a:effectLst/>
                    <a:latin typeface="Söhne"/>
                  </a:rPr>
                  <a:t>Relevance</a:t>
                </a:r>
                <a:endParaRPr lang="en-IN" sz="1600" dirty="0">
                  <a:solidFill>
                    <a:schemeClr val="bg1"/>
                  </a:solidFill>
                </a:endParaRPr>
              </a:p>
            </p:txBody>
          </p:sp>
          <p:sp>
            <p:nvSpPr>
              <p:cNvPr id="33" name="Rectangle: Rounded Corners 32">
                <a:extLst>
                  <a:ext uri="{FF2B5EF4-FFF2-40B4-BE49-F238E27FC236}">
                    <a16:creationId xmlns:a16="http://schemas.microsoft.com/office/drawing/2014/main" id="{9F200DC3-D462-BC2D-8FDF-1E423FE58B52}"/>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Customer Reviews and Ratings</a:t>
                </a:r>
              </a:p>
            </p:txBody>
          </p:sp>
          <p:sp>
            <p:nvSpPr>
              <p:cNvPr id="34" name="Rectangle: Rounded Corners 33">
                <a:extLst>
                  <a:ext uri="{FF2B5EF4-FFF2-40B4-BE49-F238E27FC236}">
                    <a16:creationId xmlns:a16="http://schemas.microsoft.com/office/drawing/2014/main" id="{B265BDF5-0F19-8F6E-F55A-A5AAEC855378}"/>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Personalization</a:t>
                </a:r>
              </a:p>
            </p:txBody>
          </p:sp>
          <p:sp>
            <p:nvSpPr>
              <p:cNvPr id="35" name="Rectangle: Rounded Corners 34">
                <a:extLst>
                  <a:ext uri="{FF2B5EF4-FFF2-40B4-BE49-F238E27FC236}">
                    <a16:creationId xmlns:a16="http://schemas.microsoft.com/office/drawing/2014/main" id="{0B41DE31-34FA-AE28-1251-C92C6886769D}"/>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Sales Performance</a:t>
                </a:r>
              </a:p>
            </p:txBody>
          </p:sp>
          <p:sp>
            <p:nvSpPr>
              <p:cNvPr id="36" name="Rectangle: Rounded Corners 35">
                <a:extLst>
                  <a:ext uri="{FF2B5EF4-FFF2-40B4-BE49-F238E27FC236}">
                    <a16:creationId xmlns:a16="http://schemas.microsoft.com/office/drawing/2014/main" id="{6546D3F5-4497-049E-18FA-09B3393A448A}"/>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Product Availability</a:t>
                </a:r>
              </a:p>
            </p:txBody>
          </p:sp>
          <p:cxnSp>
            <p:nvCxnSpPr>
              <p:cNvPr id="40" name="Straight Connector 39">
                <a:extLst>
                  <a:ext uri="{FF2B5EF4-FFF2-40B4-BE49-F238E27FC236}">
                    <a16:creationId xmlns:a16="http://schemas.microsoft.com/office/drawing/2014/main" id="{E951229F-10D6-6C0A-F9B3-E34B82B10E00}"/>
                  </a:ext>
                </a:extLst>
              </p:cNvPr>
              <p:cNvCxnSpPr>
                <a:cxnSpLocks/>
              </p:cNvCxnSpPr>
              <p:nvPr/>
            </p:nvCxnSpPr>
            <p:spPr>
              <a:xfrm>
                <a:off x="4227622" y="4227838"/>
                <a:ext cx="1306904" cy="1229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157E562-74DF-EC5D-A190-8CD33C71F02C}"/>
                  </a:ext>
                </a:extLst>
              </p:cNvPr>
              <p:cNvCxnSpPr>
                <a:cxnSpLocks/>
              </p:cNvCxnSpPr>
              <p:nvPr/>
            </p:nvCxnSpPr>
            <p:spPr>
              <a:xfrm flipV="1">
                <a:off x="4227622" y="4427622"/>
                <a:ext cx="1382531"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4B011B0-8C88-7B8C-9128-80EBFA4C05DB}"/>
                  </a:ext>
                </a:extLst>
              </p:cNvPr>
              <p:cNvCxnSpPr>
                <a:cxnSpLocks/>
              </p:cNvCxnSpPr>
              <p:nvPr/>
            </p:nvCxnSpPr>
            <p:spPr>
              <a:xfrm flipH="1">
                <a:off x="6868887" y="3266551"/>
                <a:ext cx="1092882" cy="491256"/>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A1EA752-3CE5-F1D2-A8AD-C708F5604591}"/>
                  </a:ext>
                </a:extLst>
              </p:cNvPr>
              <p:cNvCxnSpPr>
                <a:cxnSpLocks/>
              </p:cNvCxnSpPr>
              <p:nvPr/>
            </p:nvCxnSpPr>
            <p:spPr>
              <a:xfrm flipH="1" flipV="1">
                <a:off x="6807927" y="4500361"/>
                <a:ext cx="1147018" cy="709544"/>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08C03D19-5FDB-45DD-78DF-B2DB14AAA507}"/>
                  </a:ext>
                </a:extLst>
              </p:cNvPr>
              <p:cNvCxnSpPr>
                <a:cxnSpLocks/>
              </p:cNvCxnSpPr>
              <p:nvPr/>
            </p:nvCxnSpPr>
            <p:spPr>
              <a:xfrm>
                <a:off x="6145424" y="4717850"/>
                <a:ext cx="0" cy="886231"/>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sp>
            <p:nvSpPr>
              <p:cNvPr id="37" name="Rectangle: Rounded Corners 36">
                <a:extLst>
                  <a:ext uri="{FF2B5EF4-FFF2-40B4-BE49-F238E27FC236}">
                    <a16:creationId xmlns:a16="http://schemas.microsoft.com/office/drawing/2014/main" id="{81EA4B10-7325-DA90-FFE9-815CD60D0AA3}"/>
                  </a:ext>
                </a:extLst>
              </p:cNvPr>
              <p:cNvSpPr/>
              <p:nvPr/>
            </p:nvSpPr>
            <p:spPr>
              <a:xfrm>
                <a:off x="4636239" y="5604081"/>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solidFill>
                      <a:schemeClr val="bg1"/>
                    </a:solidFill>
                    <a:latin typeface="Söhne"/>
                  </a:rPr>
                  <a:t>Sponsored Products</a:t>
                </a:r>
              </a:p>
            </p:txBody>
          </p:sp>
        </p:grpSp>
        <p:cxnSp>
          <p:nvCxnSpPr>
            <p:cNvPr id="39" name="Straight Connector 38">
              <a:extLst>
                <a:ext uri="{FF2B5EF4-FFF2-40B4-BE49-F238E27FC236}">
                  <a16:creationId xmlns:a16="http://schemas.microsoft.com/office/drawing/2014/main" id="{AB3E5885-CBA5-06AA-9B0D-45BCCF614EFE}"/>
                </a:ext>
              </a:extLst>
            </p:cNvPr>
            <p:cNvCxnSpPr>
              <a:cxnSpLocks/>
            </p:cNvCxnSpPr>
            <p:nvPr/>
          </p:nvCxnSpPr>
          <p:spPr>
            <a:xfrm>
              <a:off x="4227622" y="3575934"/>
              <a:ext cx="1306904" cy="463978"/>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17B15E2D-0523-8609-DC93-7550B6DDE4E8}"/>
                </a:ext>
              </a:extLst>
            </p:cNvPr>
            <p:cNvCxnSpPr>
              <a:cxnSpLocks/>
            </p:cNvCxnSpPr>
            <p:nvPr/>
          </p:nvCxnSpPr>
          <p:spPr>
            <a:xfrm>
              <a:off x="6730810" y="4556831"/>
              <a:ext cx="1244920" cy="0"/>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pic>
        <p:nvPicPr>
          <p:cNvPr id="1026" name="Picture 2" descr="A Beginner’s Guide to Google’s 4 Most-Important Ranking Algorithms">
            <a:extLst>
              <a:ext uri="{FF2B5EF4-FFF2-40B4-BE49-F238E27FC236}">
                <a16:creationId xmlns:a16="http://schemas.microsoft.com/office/drawing/2014/main" id="{68D60944-9729-E575-2295-E3B532B647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89" t="5442" r="29219" b="6261"/>
          <a:stretch/>
        </p:blipFill>
        <p:spPr bwMode="auto">
          <a:xfrm>
            <a:off x="5431696" y="3402356"/>
            <a:ext cx="1556375" cy="153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95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84A7F-C011-ABCC-3BDC-90993869837D}"/>
              </a:ext>
            </a:extLst>
          </p:cNvPr>
          <p:cNvSpPr txBox="1">
            <a:spLocks/>
          </p:cNvSpPr>
          <p:nvPr/>
        </p:nvSpPr>
        <p:spPr>
          <a:xfrm>
            <a:off x="9026915" y="62817"/>
            <a:ext cx="4956048" cy="1325563"/>
          </a:xfrm>
          <a:prstGeom prst="rect">
            <a:avLst/>
          </a:prstGeom>
        </p:spPr>
        <p:txBody>
          <a:bodyPr vert="horz" lIns="91440" tIns="45720" rIns="91440" bIns="45720" rtlCol="0" anchor="ctr">
            <a:normAutofit/>
          </a:bodyPr>
          <a:lstStyle>
            <a:lvl1pPr>
              <a:lnSpc>
                <a:spcPct val="90000"/>
              </a:lnSpc>
              <a:spcBef>
                <a:spcPct val="0"/>
              </a:spcBef>
              <a:buNone/>
              <a:defRPr sz="2800" b="0" i="0">
                <a:effectLst/>
                <a:latin typeface="Söhne"/>
                <a:ea typeface="+mj-ea"/>
                <a:cs typeface="+mj-cs"/>
              </a:defRPr>
            </a:lvl1pPr>
          </a:lstStyle>
          <a:p>
            <a:r>
              <a:rPr lang="en-IN" dirty="0"/>
              <a:t> </a:t>
            </a:r>
            <a:r>
              <a:rPr lang="en-IN" b="1" dirty="0">
                <a:solidFill>
                  <a:schemeClr val="bg1"/>
                </a:solidFill>
              </a:rPr>
              <a:t>Customer Analytics</a:t>
            </a:r>
          </a:p>
        </p:txBody>
      </p:sp>
      <p:sp>
        <p:nvSpPr>
          <p:cNvPr id="6" name="TextBox 5">
            <a:extLst>
              <a:ext uri="{FF2B5EF4-FFF2-40B4-BE49-F238E27FC236}">
                <a16:creationId xmlns:a16="http://schemas.microsoft.com/office/drawing/2014/main" id="{B29D6FA3-7E72-4838-0C79-42B336AD4745}"/>
              </a:ext>
            </a:extLst>
          </p:cNvPr>
          <p:cNvSpPr txBox="1"/>
          <p:nvPr/>
        </p:nvSpPr>
        <p:spPr>
          <a:xfrm>
            <a:off x="220980" y="1565387"/>
            <a:ext cx="11468100" cy="923330"/>
          </a:xfrm>
          <a:prstGeom prst="rect">
            <a:avLst/>
          </a:prstGeom>
          <a:noFill/>
        </p:spPr>
        <p:txBody>
          <a:bodyPr wrap="square">
            <a:spAutoFit/>
          </a:bodyPr>
          <a:lstStyle/>
          <a:p>
            <a:r>
              <a:rPr lang="en-US" b="0" i="0" dirty="0">
                <a:solidFill>
                  <a:srgbClr val="374151"/>
                </a:solidFill>
                <a:effectLst/>
                <a:latin typeface="Söhne"/>
              </a:rPr>
              <a:t>Amazon heavily relies on customer analytics to enhance its customer experience, optimize its operations, and drive business growth. Customer analytics involves the </a:t>
            </a:r>
            <a:r>
              <a:rPr lang="en-US" b="1" i="0" dirty="0">
                <a:solidFill>
                  <a:srgbClr val="374151"/>
                </a:solidFill>
                <a:effectLst/>
                <a:latin typeface="Söhne"/>
              </a:rPr>
              <a:t>collection, analysis, and interpretation of customer data to gain insights into their behavior, preferences, </a:t>
            </a:r>
            <a:r>
              <a:rPr lang="en-US" i="0" dirty="0">
                <a:solidFill>
                  <a:srgbClr val="374151"/>
                </a:solidFill>
                <a:effectLst/>
                <a:latin typeface="Söhne"/>
              </a:rPr>
              <a:t>and</a:t>
            </a:r>
            <a:r>
              <a:rPr lang="en-US" b="1" i="0" dirty="0">
                <a:solidFill>
                  <a:srgbClr val="374151"/>
                </a:solidFill>
                <a:effectLst/>
                <a:latin typeface="Söhne"/>
              </a:rPr>
              <a:t> needs. </a:t>
            </a:r>
            <a:endParaRPr lang="en-IN" b="1" i="1" dirty="0"/>
          </a:p>
        </p:txBody>
      </p:sp>
      <p:grpSp>
        <p:nvGrpSpPr>
          <p:cNvPr id="71" name="Group 70">
            <a:extLst>
              <a:ext uri="{FF2B5EF4-FFF2-40B4-BE49-F238E27FC236}">
                <a16:creationId xmlns:a16="http://schemas.microsoft.com/office/drawing/2014/main" id="{C78301DB-E983-BA12-3D17-B2B6DD4095BA}"/>
              </a:ext>
            </a:extLst>
          </p:cNvPr>
          <p:cNvGrpSpPr/>
          <p:nvPr/>
        </p:nvGrpSpPr>
        <p:grpSpPr>
          <a:xfrm>
            <a:off x="885967" y="2842730"/>
            <a:ext cx="10420066" cy="3053108"/>
            <a:chOff x="884662" y="3129452"/>
            <a:chExt cx="10420066" cy="3053108"/>
          </a:xfrm>
        </p:grpSpPr>
        <p:sp>
          <p:nvSpPr>
            <p:cNvPr id="30" name="Rectangle 29">
              <a:extLst>
                <a:ext uri="{FF2B5EF4-FFF2-40B4-BE49-F238E27FC236}">
                  <a16:creationId xmlns:a16="http://schemas.microsoft.com/office/drawing/2014/main" id="{6ECEE885-1842-B475-FD65-BF0FB0716F86}"/>
                </a:ext>
              </a:extLst>
            </p:cNvPr>
            <p:cNvSpPr/>
            <p:nvPr/>
          </p:nvSpPr>
          <p:spPr>
            <a:xfrm>
              <a:off x="884662" y="3129452"/>
              <a:ext cx="10420066" cy="3053108"/>
            </a:xfrm>
            <a:prstGeom prst="rect">
              <a:avLst/>
            </a:prstGeom>
            <a:solidFill>
              <a:schemeClr val="bg1"/>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B1B2C4FA-FA93-AD5B-B80F-6B114169CB0B}"/>
                </a:ext>
              </a:extLst>
            </p:cNvPr>
            <p:cNvGrpSpPr/>
            <p:nvPr/>
          </p:nvGrpSpPr>
          <p:grpSpPr>
            <a:xfrm>
              <a:off x="1141522" y="3278531"/>
              <a:ext cx="9908956" cy="2556600"/>
              <a:chOff x="1141522" y="2969148"/>
              <a:chExt cx="9908956" cy="2556600"/>
            </a:xfrm>
          </p:grpSpPr>
          <p:sp>
            <p:nvSpPr>
              <p:cNvPr id="32" name="Rectangle: Rounded Corners 31">
                <a:extLst>
                  <a:ext uri="{FF2B5EF4-FFF2-40B4-BE49-F238E27FC236}">
                    <a16:creationId xmlns:a16="http://schemas.microsoft.com/office/drawing/2014/main" id="{62BB006A-FB12-E8E6-19E6-A7581D983B84}"/>
                  </a:ext>
                </a:extLst>
              </p:cNvPr>
              <p:cNvSpPr/>
              <p:nvPr/>
            </p:nvSpPr>
            <p:spPr>
              <a:xfrm>
                <a:off x="1141522" y="296914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i="0" dirty="0">
                    <a:effectLst/>
                    <a:latin typeface="Söhne"/>
                  </a:rPr>
                  <a:t>Segmentation</a:t>
                </a:r>
                <a:endParaRPr lang="en-IN" sz="1600" dirty="0">
                  <a:solidFill>
                    <a:schemeClr val="bg1"/>
                  </a:solidFill>
                </a:endParaRPr>
              </a:p>
            </p:txBody>
          </p:sp>
          <p:sp>
            <p:nvSpPr>
              <p:cNvPr id="33" name="Rectangle: Rounded Corners 32">
                <a:extLst>
                  <a:ext uri="{FF2B5EF4-FFF2-40B4-BE49-F238E27FC236}">
                    <a16:creationId xmlns:a16="http://schemas.microsoft.com/office/drawing/2014/main" id="{9F200DC3-D462-BC2D-8FDF-1E423FE58B52}"/>
                  </a:ext>
                </a:extLst>
              </p:cNvPr>
              <p:cNvSpPr/>
              <p:nvPr/>
            </p:nvSpPr>
            <p:spPr>
              <a:xfrm>
                <a:off x="1141522"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latin typeface="Söhne"/>
                  </a:rPr>
                  <a:t>Churn Prediction and Prevention</a:t>
                </a:r>
              </a:p>
            </p:txBody>
          </p:sp>
          <p:sp>
            <p:nvSpPr>
              <p:cNvPr id="34" name="Rectangle: Rounded Corners 33">
                <a:extLst>
                  <a:ext uri="{FF2B5EF4-FFF2-40B4-BE49-F238E27FC236}">
                    <a16:creationId xmlns:a16="http://schemas.microsoft.com/office/drawing/2014/main" id="{B265BDF5-0F19-8F6E-F55A-A5AAEC855378}"/>
                  </a:ext>
                </a:extLst>
              </p:cNvPr>
              <p:cNvSpPr/>
              <p:nvPr/>
            </p:nvSpPr>
            <p:spPr>
              <a:xfrm>
                <a:off x="7964378" y="4894062"/>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i="0" dirty="0">
                    <a:effectLst/>
                    <a:latin typeface="Söhne"/>
                  </a:rPr>
                  <a:t>Market Basket Analysis</a:t>
                </a:r>
                <a:endParaRPr lang="en-IN" sz="1600" dirty="0">
                  <a:solidFill>
                    <a:schemeClr val="bg1"/>
                  </a:solidFill>
                  <a:latin typeface="Söhne"/>
                </a:endParaRPr>
              </a:p>
            </p:txBody>
          </p:sp>
          <p:sp>
            <p:nvSpPr>
              <p:cNvPr id="35" name="Rectangle: Rounded Corners 34">
                <a:extLst>
                  <a:ext uri="{FF2B5EF4-FFF2-40B4-BE49-F238E27FC236}">
                    <a16:creationId xmlns:a16="http://schemas.microsoft.com/office/drawing/2014/main" id="{0B41DE31-34FA-AE28-1251-C92C6886769D}"/>
                  </a:ext>
                </a:extLst>
              </p:cNvPr>
              <p:cNvSpPr/>
              <p:nvPr/>
            </p:nvSpPr>
            <p:spPr>
              <a:xfrm>
                <a:off x="7961769" y="2982787"/>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sz="1600" dirty="0">
                    <a:latin typeface="Söhne"/>
                  </a:rPr>
                  <a:t>Customer Lifetime Value (CLV) Prediction</a:t>
                </a:r>
                <a:endParaRPr lang="en-IN" sz="1600" dirty="0">
                  <a:latin typeface="Söhne"/>
                </a:endParaRPr>
              </a:p>
            </p:txBody>
          </p:sp>
          <p:sp>
            <p:nvSpPr>
              <p:cNvPr id="36" name="Rectangle: Rounded Corners 35">
                <a:extLst>
                  <a:ext uri="{FF2B5EF4-FFF2-40B4-BE49-F238E27FC236}">
                    <a16:creationId xmlns:a16="http://schemas.microsoft.com/office/drawing/2014/main" id="{6546D3F5-4497-049E-18FA-09B3393A448A}"/>
                  </a:ext>
                </a:extLst>
              </p:cNvPr>
              <p:cNvSpPr/>
              <p:nvPr/>
            </p:nvSpPr>
            <p:spPr>
              <a:xfrm>
                <a:off x="7961769" y="3931605"/>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IN" sz="1600" dirty="0">
                    <a:latin typeface="Söhne"/>
                  </a:rPr>
                  <a:t>Personalized Marketing</a:t>
                </a:r>
              </a:p>
            </p:txBody>
          </p:sp>
          <p:cxnSp>
            <p:nvCxnSpPr>
              <p:cNvPr id="40" name="Straight Connector 39">
                <a:extLst>
                  <a:ext uri="{FF2B5EF4-FFF2-40B4-BE49-F238E27FC236}">
                    <a16:creationId xmlns:a16="http://schemas.microsoft.com/office/drawing/2014/main" id="{E951229F-10D6-6C0A-F9B3-E34B82B10E00}"/>
                  </a:ext>
                </a:extLst>
              </p:cNvPr>
              <p:cNvCxnSpPr>
                <a:cxnSpLocks/>
              </p:cNvCxnSpPr>
              <p:nvPr/>
            </p:nvCxnSpPr>
            <p:spPr>
              <a:xfrm>
                <a:off x="4227622" y="4227838"/>
                <a:ext cx="1306904" cy="1229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157E562-74DF-EC5D-A190-8CD33C71F02C}"/>
                  </a:ext>
                </a:extLst>
              </p:cNvPr>
              <p:cNvCxnSpPr>
                <a:cxnSpLocks/>
              </p:cNvCxnSpPr>
              <p:nvPr/>
            </p:nvCxnSpPr>
            <p:spPr>
              <a:xfrm flipV="1">
                <a:off x="4227622" y="4427622"/>
                <a:ext cx="1382531" cy="782283"/>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4B011B0-8C88-7B8C-9128-80EBFA4C05DB}"/>
                  </a:ext>
                </a:extLst>
              </p:cNvPr>
              <p:cNvCxnSpPr>
                <a:cxnSpLocks/>
              </p:cNvCxnSpPr>
              <p:nvPr/>
            </p:nvCxnSpPr>
            <p:spPr>
              <a:xfrm flipH="1">
                <a:off x="7167104" y="3266551"/>
                <a:ext cx="794665" cy="412142"/>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A1EA752-3CE5-F1D2-A8AD-C708F5604591}"/>
                  </a:ext>
                </a:extLst>
              </p:cNvPr>
              <p:cNvCxnSpPr>
                <a:cxnSpLocks/>
              </p:cNvCxnSpPr>
              <p:nvPr/>
            </p:nvCxnSpPr>
            <p:spPr>
              <a:xfrm flipH="1" flipV="1">
                <a:off x="7091477" y="4629784"/>
                <a:ext cx="863468" cy="580121"/>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AB3E5885-CBA5-06AA-9B0D-45BCCF614EFE}"/>
                </a:ext>
              </a:extLst>
            </p:cNvPr>
            <p:cNvCxnSpPr>
              <a:cxnSpLocks/>
            </p:cNvCxnSpPr>
            <p:nvPr/>
          </p:nvCxnSpPr>
          <p:spPr>
            <a:xfrm>
              <a:off x="4227622" y="3575934"/>
              <a:ext cx="1306904" cy="463978"/>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17B15E2D-0523-8609-DC93-7550B6DDE4E8}"/>
                </a:ext>
              </a:extLst>
            </p:cNvPr>
            <p:cNvCxnSpPr>
              <a:cxnSpLocks/>
            </p:cNvCxnSpPr>
            <p:nvPr/>
          </p:nvCxnSpPr>
          <p:spPr>
            <a:xfrm>
              <a:off x="7167104" y="4549516"/>
              <a:ext cx="808626" cy="7315"/>
            </a:xfrm>
            <a:prstGeom prst="line">
              <a:avLst/>
            </a:prstGeom>
            <a:ln>
              <a:solidFill>
                <a:srgbClr val="506481"/>
              </a:solidFill>
            </a:ln>
          </p:spPr>
          <p:style>
            <a:lnRef idx="3">
              <a:schemeClr val="accent1"/>
            </a:lnRef>
            <a:fillRef idx="0">
              <a:schemeClr val="accent1"/>
            </a:fillRef>
            <a:effectRef idx="2">
              <a:schemeClr val="accent1"/>
            </a:effectRef>
            <a:fontRef idx="minor">
              <a:schemeClr val="tx1"/>
            </a:fontRef>
          </p:style>
        </p:cxnSp>
      </p:grpSp>
      <p:sp>
        <p:nvSpPr>
          <p:cNvPr id="4" name="Rectangle: Rounded Corners 3">
            <a:extLst>
              <a:ext uri="{FF2B5EF4-FFF2-40B4-BE49-F238E27FC236}">
                <a16:creationId xmlns:a16="http://schemas.microsoft.com/office/drawing/2014/main" id="{10692582-D1F1-0EBA-FB90-88FE7624A58F}"/>
              </a:ext>
            </a:extLst>
          </p:cNvPr>
          <p:cNvSpPr/>
          <p:nvPr/>
        </p:nvSpPr>
        <p:spPr>
          <a:xfrm>
            <a:off x="1142827" y="4973508"/>
            <a:ext cx="3086100" cy="63168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iblet"/>
          </a:sp3d>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sz="1600" i="0" dirty="0">
                <a:effectLst/>
                <a:latin typeface="Söhne"/>
              </a:rPr>
              <a:t>Social Proof and Review Analysis</a:t>
            </a:r>
            <a:endParaRPr lang="en-IN" sz="1600" dirty="0">
              <a:solidFill>
                <a:schemeClr val="bg1"/>
              </a:solidFill>
              <a:latin typeface="Söhne"/>
            </a:endParaRPr>
          </a:p>
        </p:txBody>
      </p:sp>
      <p:pic>
        <p:nvPicPr>
          <p:cNvPr id="9" name="Picture 8" descr="A person and person holding shopping bags&#10;&#10;Description automatically generated">
            <a:extLst>
              <a:ext uri="{FF2B5EF4-FFF2-40B4-BE49-F238E27FC236}">
                <a16:creationId xmlns:a16="http://schemas.microsoft.com/office/drawing/2014/main" id="{397965D5-2616-178F-D44A-844EF5FC1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282" y="3501326"/>
            <a:ext cx="1467676" cy="11511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167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634</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PowerPoint Presentation</vt:lpstr>
      <vt:lpstr>PowerPoint Presentation</vt:lpstr>
      <vt:lpstr> Personalized Recommendations</vt:lpstr>
      <vt:lpstr>PowerPoint Presentation</vt:lpstr>
      <vt:lpstr> Pricing Optimization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Bhavanisankar (BLR TT)</dc:creator>
  <cp:lastModifiedBy>Ramanan Bhavanisankar (BLR TT)</cp:lastModifiedBy>
  <cp:revision>1</cp:revision>
  <dcterms:created xsi:type="dcterms:W3CDTF">2023-06-26T12:41:55Z</dcterms:created>
  <dcterms:modified xsi:type="dcterms:W3CDTF">2023-08-25T09:48:18Z</dcterms:modified>
</cp:coreProperties>
</file>