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190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5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1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1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71B3E2-A4DA-4A62-89C0-299385036B27}" type="datetimeFigureOut">
              <a:rPr lang="en-GB" smtClean="0"/>
              <a:t>17/01/2016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E16E5-71F5-43F7-AAEA-1B87A68C300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GyMyo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GYM ACTIVITY AND FALL TRACKER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6047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Costly devices</a:t>
            </a:r>
            <a:endParaRPr lang="en-US" dirty="0" smtClean="0"/>
          </a:p>
          <a:p>
            <a:r>
              <a:rPr lang="en-US" dirty="0" smtClean="0"/>
              <a:t>Limited application</a:t>
            </a:r>
            <a:endParaRPr lang="en-US" dirty="0" smtClean="0"/>
          </a:p>
          <a:p>
            <a:r>
              <a:rPr lang="en-US" dirty="0" smtClean="0"/>
              <a:t>APPS? Less accuracy</a:t>
            </a:r>
          </a:p>
          <a:p>
            <a:r>
              <a:rPr lang="en-US" dirty="0" smtClean="0"/>
              <a:t>Fall detection</a:t>
            </a:r>
            <a:endParaRPr lang="en-US" dirty="0" smtClean="0"/>
          </a:p>
        </p:txBody>
      </p:sp>
      <p:pic>
        <p:nvPicPr>
          <p:cNvPr id="1028" name="Picture 4" descr="https://upload.wikimedia.org/wikipedia/commons/d/d3/Toddler_running_and_fall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5" y="357773"/>
            <a:ext cx="3396144" cy="255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f/Simple_Alert.svg/2000px-Simple_Aler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73" y="438593"/>
            <a:ext cx="2563594" cy="21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eart rate moni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31" y="565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28825" y="928688"/>
            <a:ext cx="557213" cy="18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GB" dirty="0"/>
          </a:p>
        </p:txBody>
      </p:sp>
      <p:pic>
        <p:nvPicPr>
          <p:cNvPr id="1026" name="Picture 2" descr="http://trndmonitor.com/wp-content/uploads/2014/11/myo_imag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4940"/>
            <a:ext cx="1552723" cy="14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H/i/N/V/m/o/plus-sig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25" y="1967065"/>
            <a:ext cx="820415" cy="7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edifab.co.nz/sites/all/themes/medifab/images/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98" y="1246471"/>
            <a:ext cx="2405469" cy="70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ngimg.com/upload/leg_PNG479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88" y="2120416"/>
            <a:ext cx="2596779" cy="17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vignette2.wikia.nocookie.net/goodluckcharlie/images/4/48/Tick-mark-icon-png-6619.png/revision/latest?cb=201312271343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46" y="2382580"/>
            <a:ext cx="1198711" cy="11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google.co.uk/intl/en/analytics/images/feat-hed-mob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0" y="4453128"/>
            <a:ext cx="2321935" cy="17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vignette2.wikia.nocookie.net/goodluckcharlie/images/4/48/Tick-mark-icon-png-6619.png/revision/latest?cb=201312271343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46" y="922609"/>
            <a:ext cx="1198711" cy="11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clker.com/cliparts/H/i/N/V/m/o/plus-sig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73" y="1967064"/>
            <a:ext cx="820415" cy="7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86787" y="1597750"/>
            <a:ext cx="2228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18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815530"/>
            <a:ext cx="7788906" cy="4315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5" y="1065921"/>
            <a:ext cx="2847437" cy="5064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Fall </a:t>
            </a:r>
            <a:r>
              <a:rPr lang="en-US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0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726" y="972403"/>
            <a:ext cx="10058400" cy="1449388"/>
          </a:xfrm>
        </p:spPr>
        <p:txBody>
          <a:bodyPr/>
          <a:lstStyle/>
          <a:p>
            <a:r>
              <a:rPr lang="en-US" dirty="0" smtClean="0"/>
              <a:t>GYM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972403"/>
            <a:ext cx="9442809" cy="5138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02126" y="4301609"/>
            <a:ext cx="8848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Dumbbells Done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472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GB" dirty="0"/>
          </a:p>
        </p:txBody>
      </p:sp>
      <p:pic>
        <p:nvPicPr>
          <p:cNvPr id="3074" name="Picture 2" descr="http://www.engs-dairy.com/uploads/Image/oneH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55" y="1933919"/>
            <a:ext cx="3729901" cy="16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ce.org.uk/proxy/?sourceUrl=http%3A%2F%2Fwww.nice.org.uk%2Fmedia%2FA34%2F76%2F8040893-article-unconscious-old-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572" y="3810709"/>
            <a:ext cx="1477925" cy="22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s://wallpaperscraft.com/image/lionel_messi_barcelona_champions_league_ball_kick_lawn_football_stadium_74063_1280x96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86" y="3810709"/>
            <a:ext cx="2968390" cy="222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aws.livestrongcdn.com/ls-1200x630/cme/cme_public_images/www_livestrong_com/photos.demandstudios.com/getty/article/239/176/dv154072c_X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66" y="3706244"/>
            <a:ext cx="4638524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umbbe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34" y="1866933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937759" cy="1450757"/>
          </a:xfrm>
        </p:spPr>
        <p:txBody>
          <a:bodyPr/>
          <a:lstStyle/>
          <a:p>
            <a:r>
              <a:rPr lang="en-US" dirty="0" smtClean="0"/>
              <a:t>Value Propositions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Time tracking using EMGs, Gyros and </a:t>
            </a:r>
            <a:r>
              <a:rPr lang="en-US" dirty="0" err="1" smtClean="0"/>
              <a:t>Acceleros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Time Report/Alert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collection and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Cost, Low Maintenance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Gym activity tracking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Human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Health Tracking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  <a:endParaRPr lang="en-US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217920" y="286602"/>
            <a:ext cx="493775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Customer Segments</a:t>
            </a:r>
            <a:endParaRPr lang="en-GB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097278" y="5423507"/>
            <a:ext cx="10485121" cy="6724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Connecting App with Leaderboard</a:t>
            </a: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097279" y="3864374"/>
            <a:ext cx="607277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Further Enhancements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117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U.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smtClean="0"/>
              <a:t>U.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Romil Shah</a:t>
            </a:r>
          </a:p>
          <a:p>
            <a:r>
              <a:rPr lang="en-US" dirty="0" smtClean="0"/>
              <a:t>Electrical engineer under Process</a:t>
            </a:r>
            <a:endParaRPr lang="en-GB" dirty="0"/>
          </a:p>
        </p:txBody>
      </p:sp>
      <p:pic>
        <p:nvPicPr>
          <p:cNvPr id="4100" name="Picture 4" descr="http://i.ytimg.com/vi/PlaYMh-u-2w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5" y="4453128"/>
            <a:ext cx="2841548" cy="15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83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GyMyo</vt:lpstr>
      <vt:lpstr>Problem?</vt:lpstr>
      <vt:lpstr>PowerPoint Presentation</vt:lpstr>
      <vt:lpstr>The Fall System</vt:lpstr>
      <vt:lpstr>GYM System</vt:lpstr>
      <vt:lpstr>Why do we need this?</vt:lpstr>
      <vt:lpstr>Value Propositions</vt:lpstr>
      <vt:lpstr>Thank U. D. 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pFall</dc:title>
  <dc:creator>Romil Shah</dc:creator>
  <cp:lastModifiedBy>Romil Shah</cp:lastModifiedBy>
  <cp:revision>14</cp:revision>
  <dcterms:created xsi:type="dcterms:W3CDTF">2015-11-01T11:26:07Z</dcterms:created>
  <dcterms:modified xsi:type="dcterms:W3CDTF">2016-01-17T13:00:34Z</dcterms:modified>
</cp:coreProperties>
</file>