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7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0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5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7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1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52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7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1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71B3E2-A4DA-4A62-89C0-299385036B27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MyoWalk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 Pattern and Fall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2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Detect walking pattern</a:t>
            </a:r>
          </a:p>
          <a:p>
            <a:r>
              <a:rPr lang="en-US" dirty="0" smtClean="0"/>
              <a:t>Determine Fall/Accident</a:t>
            </a:r>
          </a:p>
          <a:p>
            <a:r>
              <a:rPr lang="en-US" dirty="0" smtClean="0"/>
              <a:t>Report</a:t>
            </a:r>
          </a:p>
        </p:txBody>
      </p:sp>
      <p:pic>
        <p:nvPicPr>
          <p:cNvPr id="1026" name="Picture 2" descr="http://me.queensu.ca/People/Deluzio/images/GaitCycle_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1" y="438593"/>
            <a:ext cx="324607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d/d3/Toddler_running_and_fall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5" y="357773"/>
            <a:ext cx="3396144" cy="255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f/Simple_Alert.svg/2000px-Simple_Aler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73" y="438593"/>
            <a:ext cx="2563594" cy="21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GB" dirty="0"/>
          </a:p>
        </p:txBody>
      </p:sp>
      <p:pic>
        <p:nvPicPr>
          <p:cNvPr id="1026" name="Picture 2" descr="http://trndmonitor.com/wp-content/uploads/2014/11/myo_image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77" y="1613490"/>
            <a:ext cx="1552723" cy="14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lker.com/cliparts/H/i/N/V/m/o/plus-sig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23" y="1854435"/>
            <a:ext cx="820415" cy="7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edifab.co.nz/sites/all/themes/medifab/images/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44" y="892896"/>
            <a:ext cx="2405469" cy="70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edia.tumblr.com/73eea773f3d6e739ba800a3317929694/tumblr_inline_mtk5zkUL0L1qersu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22" y="708837"/>
            <a:ext cx="904653" cy="9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ngimg.com/upload/leg_PNG479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34" y="1766841"/>
            <a:ext cx="2596779" cy="17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vignette2.wikia.nocookie.net/goodluckcharlie/images/4/48/Tick-mark-icon-png-6619.png/revision/latest?cb=2013122713433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92" y="2029005"/>
            <a:ext cx="1198711" cy="119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85c7a.medialib.glogster.com/media/89/8940d7a28b3dbd8ec111562b1812e570b6773fbe54cec7d934290d78bc21d327/footprint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61" y="1747306"/>
            <a:ext cx="4122339" cy="185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google.co.uk/intl/en/analytics/images/feat-hed-mobi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0" y="4453128"/>
            <a:ext cx="2321935" cy="17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8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815530"/>
            <a:ext cx="7788906" cy="4315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5" y="1065921"/>
            <a:ext cx="2847437" cy="5064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Alert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0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this?</a:t>
            </a:r>
            <a:endParaRPr lang="en-GB" dirty="0"/>
          </a:p>
        </p:txBody>
      </p:sp>
      <p:pic>
        <p:nvPicPr>
          <p:cNvPr id="3074" name="Picture 2" descr="http://www.engs-dairy.com/uploads/Image/oneHe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3" y="1929811"/>
            <a:ext cx="3729901" cy="16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omafra.gov.on.ca/english/livestock/dairy/facts/13-065f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3" y="3682832"/>
            <a:ext cx="3729901" cy="19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nice.org.uk/proxy/?sourceUrl=http%3A%2F%2Fwww.nice.org.uk%2Fmedia%2FA34%2F76%2F8040893-article-unconscious-old-m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29" y="2574388"/>
            <a:ext cx="1477925" cy="22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littlegatepublishing.com/wp-content/uploads/2015/09/image-3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5" t="9335" r="16644" b="27143"/>
          <a:stretch/>
        </p:blipFill>
        <p:spPr bwMode="auto">
          <a:xfrm>
            <a:off x="6016861" y="1884301"/>
            <a:ext cx="2764466" cy="19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images.smartsign.com/img/lg/K/custom-attention-striped-sign-k-3712-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81" y="3973456"/>
            <a:ext cx="1513226" cy="223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www.wired.com/images_blogs/wiredscience/2013/03/screenshot_3_18_13_1_35_p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4" y="2934200"/>
            <a:ext cx="2649342" cy="185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https://wallpaperscraft.com/image/lionel_messi_barcelona_champions_league_ball_kick_lawn_football_stadium_74063_1280x96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4" y="2855408"/>
            <a:ext cx="2968390" cy="222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04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937759" cy="1450757"/>
          </a:xfrm>
        </p:spPr>
        <p:txBody>
          <a:bodyPr/>
          <a:lstStyle/>
          <a:p>
            <a:r>
              <a:rPr lang="en-US" dirty="0" smtClean="0"/>
              <a:t>Value Propositions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Real Time tracking using EMGs, Gyros and </a:t>
            </a:r>
            <a:r>
              <a:rPr lang="en-US" dirty="0" err="1" smtClean="0"/>
              <a:t>Acceleros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Real Time Report/Alert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collection and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 Cost, Low Maintenance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Animal Husbandry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Human Safety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Wildlife tracking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(And help Patriots analyze their leg powers)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217920" y="286602"/>
            <a:ext cx="493775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Customer Segments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117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U.</a:t>
            </a:r>
            <a:br>
              <a:rPr lang="en-US" dirty="0" smtClean="0"/>
            </a:br>
            <a:r>
              <a:rPr lang="en-US" dirty="0" smtClean="0"/>
              <a:t>B U.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Romil Shah</a:t>
            </a:r>
          </a:p>
          <a:p>
            <a:r>
              <a:rPr lang="en-US" dirty="0" smtClean="0"/>
              <a:t>Electrical engineer under Process</a:t>
            </a:r>
            <a:endParaRPr lang="en-GB" dirty="0"/>
          </a:p>
        </p:txBody>
      </p:sp>
      <p:pic>
        <p:nvPicPr>
          <p:cNvPr id="4100" name="Picture 4" descr="http://i.ytimg.com/vi/PlaYMh-u-2w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35" y="4453128"/>
            <a:ext cx="2841548" cy="15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75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MyoWalk</vt:lpstr>
      <vt:lpstr>Problem?</vt:lpstr>
      <vt:lpstr>PowerPoint Presentation</vt:lpstr>
      <vt:lpstr>The Alert System</vt:lpstr>
      <vt:lpstr>Why do we need this?</vt:lpstr>
      <vt:lpstr>Value Propositions</vt:lpstr>
      <vt:lpstr>Thank U. B 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pFall</dc:title>
  <dc:creator>Romil Shah</dc:creator>
  <cp:lastModifiedBy>Romil Shah</cp:lastModifiedBy>
  <cp:revision>11</cp:revision>
  <dcterms:created xsi:type="dcterms:W3CDTF">2015-11-01T11:26:07Z</dcterms:created>
  <dcterms:modified xsi:type="dcterms:W3CDTF">2015-11-01T15:13:04Z</dcterms:modified>
</cp:coreProperties>
</file>