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7" r:id="rId6"/>
    <p:sldId id="273" r:id="rId7"/>
    <p:sldId id="268" r:id="rId8"/>
    <p:sldId id="272" r:id="rId9"/>
    <p:sldId id="271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amsakethboyapati/Capstone-project-Mobile-App-for-Direct-Market-Access-for-Farme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09600" y="873826"/>
            <a:ext cx="10890254" cy="95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App for Direct Market Access for Farmers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62116" y="1694143"/>
            <a:ext cx="4571999" cy="69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CSE_198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Ms.Rama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Bai V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197505" y="2260274"/>
          <a:ext cx="5298851" cy="2618787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38893"/>
                <a:gridCol w="3259958"/>
              </a:tblGrid>
              <a:tr h="29464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20221CSE0099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Soma Venkata Harshitha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20221CSE0084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Boyapati Chowdary Ram Saketh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46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20221CSE0258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/>
                        <a:t>Saginadam</a:t>
                      </a:r>
                      <a:r>
                        <a:rPr lang="en-IN" sz="1800" dirty="0"/>
                        <a:t> Puspalatha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46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46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Asif Mohammed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Blessed Prince 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Jayavadivel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Ravi,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Mr.Muthuraju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V 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281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Ministry of Agriculture and Farmers Welfare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Create a mobile application that connects farmers directly with consumers and retailers. The app should include features for listing produce, negotiating prices, and managing transactions, thereby reducing dependence on intermediaries. Expected Solution: A user-friendly mobile platform that enables farmers to showcase their products and connect with buyers directly, enhancing their income potential.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000" dirty="0"/>
              <a:t>Frontend: Flutter (Dart) for cross-platform mobile app development</a:t>
            </a:r>
            <a:endParaRPr lang="en-IN" sz="2000" dirty="0"/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000" dirty="0"/>
              <a:t>Backend &amp; Database: Node.js and Firebase</a:t>
            </a:r>
            <a:endParaRPr lang="en-IN" sz="2000" dirty="0"/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000" dirty="0"/>
              <a:t>Authentication: Firebase Authentication</a:t>
            </a:r>
            <a:endParaRPr lang="en-IN" sz="2000" dirty="0"/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sz="2000" dirty="0"/>
              <a:t>Payment Gateway Integration: </a:t>
            </a:r>
            <a:r>
              <a:rPr lang="en-US" sz="2000" dirty="0" err="1"/>
              <a:t>Razorpay</a:t>
            </a:r>
            <a:r>
              <a:rPr lang="en-US" sz="2000" dirty="0"/>
              <a:t> or PayPal API</a:t>
            </a:r>
            <a:endParaRPr lang="en-US" sz="2000" dirty="0"/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sz="2000" dirty="0"/>
              <a:t>Push Notifications: Firebase Cloud Messaging (FCM)</a:t>
            </a:r>
            <a:endParaRPr lang="en-US" sz="2000" dirty="0"/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000" dirty="0"/>
              <a:t>Maps &amp; Location Services: Google Maps API</a:t>
            </a:r>
            <a:endParaRPr lang="en-IN" sz="2000" dirty="0"/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sz="2000" dirty="0"/>
              <a:t>IDE &amp; Development Tools: Android Studio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hlinkClick r:id="rId1" tooltip="" action="ppaction://hlinkfile"/>
              </a:rPr>
              <a:t>https://github.com/ramsakethboyapati/Capstone-project-Mobile-App-for-Direct-Market-Access-for-Farmers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dirty="0"/>
              <a:t>Operating System: Windows 10 / macOS / Linux</a:t>
            </a:r>
            <a:endParaRPr lang="en-IN" sz="1800" dirty="0"/>
          </a:p>
          <a:p>
            <a:r>
              <a:rPr lang="en-IN" sz="1800" dirty="0"/>
              <a:t>IDE: Android Studio (with Flutter &amp; Dart plugins)</a:t>
            </a:r>
            <a:endParaRPr lang="en-IN" sz="1800" dirty="0"/>
          </a:p>
          <a:p>
            <a:r>
              <a:rPr lang="en-IN" sz="1800" dirty="0"/>
              <a:t>Backend Services: Firebase (Cloud </a:t>
            </a:r>
            <a:r>
              <a:rPr lang="en-IN" sz="1800" dirty="0" err="1"/>
              <a:t>Firestore</a:t>
            </a:r>
            <a:r>
              <a:rPr lang="en-IN" sz="1800" dirty="0"/>
              <a:t> / Realtime Database, Authentication, FCM)</a:t>
            </a:r>
            <a:endParaRPr lang="en-IN" sz="1800" dirty="0"/>
          </a:p>
          <a:p>
            <a:r>
              <a:rPr lang="en-IN" sz="1800" dirty="0"/>
              <a:t>Payment Gateway APIs: </a:t>
            </a:r>
            <a:r>
              <a:rPr lang="en-IN" sz="1800" dirty="0" err="1"/>
              <a:t>Razorpay</a:t>
            </a:r>
            <a:r>
              <a:rPr lang="en-IN" sz="1800" dirty="0"/>
              <a:t> / PayPal API</a:t>
            </a:r>
            <a:endParaRPr lang="en-IN" sz="1800" dirty="0"/>
          </a:p>
          <a:p>
            <a:r>
              <a:rPr lang="en-IN" sz="1800" dirty="0"/>
              <a:t>Maps &amp; Location API: Google Maps API</a:t>
            </a:r>
            <a:endParaRPr lang="en-IN" sz="1800" dirty="0"/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32648"/>
            <a:ext cx="103753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develop a mobile application that bridges the gap between farmers and end consumers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retailers by eliminating middlemen. This platform should allow farmers to list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their produce, facilitate direct price negotiation, and manage transactions efficiently. By doing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the app aims to empower farmers with better market access, increase their profitability, and provide consumers with fresher produce at competitive prices. The solution needs to be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and accessible to farmers with varying levels of digital literacy.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AutoShape 6" descr="Output image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143000"/>
            <a:ext cx="10668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835742"/>
            <a:ext cx="10940026" cy="5397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 Android Based E-Commerce Application for Farmers” Ayush Kumar, Anchal Thakre, Sudhir Kadam,(Department of Electronics and Telecommunication, College of Engineering, Bharati Vidyapeeth 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Deemedto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Be University) Pune, Maharashtra, India)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AGRICULTURAL LAND E-COMMERCE SHOPPING APPLICATION” Pravir Mandal*1,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SonamSalam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*2 *1,2Department Of Computer Engineering, SRPCE College Of Engineering, Nagpur,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Maharashtra,India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3298</Words>
  <Application>WPS Presentation</Application>
  <PresentationFormat>Widescreen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Microsoft YaHei</vt:lpstr>
      <vt:lpstr>Arial Unicode MS</vt:lpstr>
      <vt:lpstr>Bioinformatics</vt:lpstr>
      <vt:lpstr>Mobile App for Direct Market Access for Farmers</vt:lpstr>
      <vt:lpstr>Problem Statement Number: 281</vt:lpstr>
      <vt:lpstr>Content</vt:lpstr>
      <vt:lpstr>Analysis of Problem Statement</vt:lpstr>
      <vt:lpstr>Github Link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Saketh Saketh</cp:lastModifiedBy>
  <cp:revision>43</cp:revision>
  <dcterms:created xsi:type="dcterms:W3CDTF">2025-08-13T07:28:58Z</dcterms:created>
  <dcterms:modified xsi:type="dcterms:W3CDTF">2025-08-13T07:32:44Z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1E75D3DAD4A0453EA381D9B94DC291B7_13</vt:lpwstr>
  </property>
  <property fmtid="{D5CDD505-2E9C-101B-9397-08002B2CF9AE}" pid="3" name="KSOProductBuildVer">
    <vt:lpwstr>1033-12.2.0.21931</vt:lpwstr>
  </property>
</Properties>
</file>