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de cantos arredondados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tângulo de cantos arredondados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ítulo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20" name="Subtítulo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19" name="Espaço Reservado para Data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982B07D-5B9E-4438-B5F9-526BBC676B25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1" name="Espaço Reservado para Número de Slid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B3EC76-AC71-44D4-8B15-8BC42229B00E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982B07D-5B9E-4438-B5F9-526BBC676B25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B3EC76-AC71-44D4-8B15-8BC42229B00E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982B07D-5B9E-4438-B5F9-526BBC676B25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B3EC76-AC71-44D4-8B15-8BC42229B00E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982B07D-5B9E-4438-B5F9-526BBC676B25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B3EC76-AC71-44D4-8B15-8BC42229B00E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de cantos arredondados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tângulo de cantos arredondados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982B07D-5B9E-4438-B5F9-526BBC676B25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B3EC76-AC71-44D4-8B15-8BC42229B00E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982B07D-5B9E-4438-B5F9-526BBC676B25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B3EC76-AC71-44D4-8B15-8BC42229B00E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982B07D-5B9E-4438-B5F9-526BBC676B25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B3EC76-AC71-44D4-8B15-8BC42229B00E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982B07D-5B9E-4438-B5F9-526BBC676B25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B3EC76-AC71-44D4-8B15-8BC42229B00E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de cantos arredondados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982B07D-5B9E-4438-B5F9-526BBC676B25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B3EC76-AC71-44D4-8B15-8BC42229B00E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982B07D-5B9E-4438-B5F9-526BBC676B25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B3EC76-AC71-44D4-8B15-8BC42229B00E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de cantos arredondados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Arredondar Retângulo em um Canto Único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982B07D-5B9E-4438-B5F9-526BBC676B25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B3EC76-AC71-44D4-8B15-8BC42229B00E}" type="slidenum">
              <a:rPr lang="en-US" smtClean="0"/>
              <a:t>‹nº›</a:t>
            </a:fld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t-BR" smtClean="0"/>
              <a:t>Clique no ícone para adicionar uma imagem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de cantos arredondados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tângulo de cantos arredondados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Espaço Reservado para Título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25" name="Espaço Reservado para Data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B982B07D-5B9E-4438-B5F9-526BBC676B25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18" name="Espaço Reservado para Rodapé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F4B3EC76-AC71-44D4-8B15-8BC42229B00E}" type="slidenum">
              <a:rPr lang="en-US" smtClean="0"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Fla721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Aluno</a:t>
            </a:r>
            <a:r>
              <a:rPr lang="en-US" dirty="0" smtClean="0"/>
              <a:t>: </a:t>
            </a:r>
            <a:r>
              <a:rPr lang="en-US" dirty="0" err="1" smtClean="0"/>
              <a:t>Ramsés</a:t>
            </a:r>
            <a:r>
              <a:rPr lang="en-US" dirty="0" smtClean="0"/>
              <a:t> </a:t>
            </a:r>
            <a:r>
              <a:rPr lang="en-US" dirty="0" err="1" smtClean="0"/>
              <a:t>Carvalho</a:t>
            </a:r>
            <a:endParaRPr lang="en-US" dirty="0" smtClean="0"/>
          </a:p>
          <a:p>
            <a:r>
              <a:rPr lang="en-US" dirty="0" smtClean="0"/>
              <a:t>Professor: Hebert Oliveira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Instruções</a:t>
            </a:r>
            <a:r>
              <a:rPr lang="en-US" dirty="0" smtClean="0"/>
              <a:t> do </a:t>
            </a:r>
            <a:r>
              <a:rPr lang="en-US" dirty="0" err="1" smtClean="0"/>
              <a:t>tipo</a:t>
            </a:r>
            <a:r>
              <a:rPr lang="en-US" dirty="0" smtClean="0"/>
              <a:t> R</a:t>
            </a:r>
            <a:endParaRPr lang="en-US" dirty="0"/>
          </a:p>
        </p:txBody>
      </p:sp>
      <p:graphicFrame>
        <p:nvGraphicFramePr>
          <p:cNvPr id="6" name="Espaço Reservado para Conteúdo 5"/>
          <p:cNvGraphicFramePr>
            <a:graphicFrameLocks noGrp="1"/>
          </p:cNvGraphicFramePr>
          <p:nvPr>
            <p:ph idx="1"/>
          </p:nvPr>
        </p:nvGraphicFramePr>
        <p:xfrm>
          <a:off x="503238" y="530224"/>
          <a:ext cx="8183562" cy="40509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7854"/>
                <a:gridCol w="2727854"/>
                <a:gridCol w="2727854"/>
              </a:tblGrid>
              <a:tr h="1350301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OPcode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Exemplo</a:t>
                      </a:r>
                      <a:endParaRPr lang="en-US" dirty="0"/>
                    </a:p>
                  </a:txBody>
                  <a:tcPr/>
                </a:tc>
              </a:tr>
              <a:tr h="1350301">
                <a:tc>
                  <a:txBody>
                    <a:bodyPr/>
                    <a:lstStyle/>
                    <a:p>
                      <a:r>
                        <a:rPr lang="en-US" dirty="0" smtClean="0"/>
                        <a:t>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Soma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 $s0, $s1.</a:t>
                      </a:r>
                      <a:endParaRPr lang="en-US" dirty="0"/>
                    </a:p>
                  </a:txBody>
                  <a:tcPr/>
                </a:tc>
              </a:tr>
              <a:tr h="1350301">
                <a:tc>
                  <a:txBody>
                    <a:bodyPr/>
                    <a:lstStyle/>
                    <a:p>
                      <a:r>
                        <a:rPr lang="en-US" dirty="0" smtClean="0"/>
                        <a:t>0001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Subtração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</a:t>
                      </a:r>
                      <a:r>
                        <a:rPr lang="en-US" baseline="0" dirty="0" smtClean="0"/>
                        <a:t>b $s0, $s1.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Instruções</a:t>
            </a:r>
            <a:r>
              <a:rPr lang="en-US" dirty="0" smtClean="0"/>
              <a:t> do </a:t>
            </a:r>
            <a:r>
              <a:rPr lang="en-US" dirty="0" err="1" smtClean="0"/>
              <a:t>Tipo</a:t>
            </a:r>
            <a:r>
              <a:rPr lang="en-US" dirty="0" smtClean="0"/>
              <a:t> I e J</a:t>
            </a:r>
            <a:endParaRPr lang="en-US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</p:nvPr>
        </p:nvGraphicFramePr>
        <p:xfrm>
          <a:off x="503238" y="530223"/>
          <a:ext cx="8183562" cy="33308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7854"/>
                <a:gridCol w="2727854"/>
                <a:gridCol w="2727854"/>
              </a:tblGrid>
              <a:tr h="832706">
                <a:tc>
                  <a:txBody>
                    <a:bodyPr/>
                    <a:lstStyle/>
                    <a:p>
                      <a:r>
                        <a:rPr lang="en-US" dirty="0" smtClean="0"/>
                        <a:t>0101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JUMP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Jump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endereço</a:t>
                      </a:r>
                      <a:r>
                        <a:rPr lang="en-US" baseline="0" dirty="0" smtClean="0"/>
                        <a:t>(1111)</a:t>
                      </a:r>
                      <a:endParaRPr lang="en-US" dirty="0"/>
                    </a:p>
                  </a:txBody>
                  <a:tcPr/>
                </a:tc>
              </a:tr>
              <a:tr h="832706">
                <a:tc>
                  <a:txBody>
                    <a:bodyPr/>
                    <a:lstStyle/>
                    <a:p>
                      <a:r>
                        <a:rPr lang="en-US" dirty="0" smtClean="0"/>
                        <a:t>0010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Lw</a:t>
                      </a:r>
                      <a:r>
                        <a:rPr lang="en-US" dirty="0" smtClean="0"/>
                        <a:t> $s0, $s1</a:t>
                      </a:r>
                      <a:endParaRPr lang="en-US" dirty="0"/>
                    </a:p>
                  </a:txBody>
                  <a:tcPr/>
                </a:tc>
              </a:tr>
              <a:tr h="832706">
                <a:tc>
                  <a:txBody>
                    <a:bodyPr/>
                    <a:lstStyle/>
                    <a:p>
                      <a:r>
                        <a:rPr lang="en-US" dirty="0" smtClean="0"/>
                        <a:t>0011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Sw</a:t>
                      </a:r>
                      <a:r>
                        <a:rPr lang="en-US" dirty="0" smtClean="0"/>
                        <a:t> $s0, $s1</a:t>
                      </a:r>
                      <a:endParaRPr lang="en-US" dirty="0"/>
                    </a:p>
                  </a:txBody>
                  <a:tcPr/>
                </a:tc>
              </a:tr>
              <a:tr h="832706">
                <a:tc>
                  <a:txBody>
                    <a:bodyPr/>
                    <a:lstStyle/>
                    <a:p>
                      <a:r>
                        <a:rPr lang="en-US" dirty="0" smtClean="0"/>
                        <a:t>0100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BEQ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If $so,</a:t>
                      </a:r>
                      <a:r>
                        <a:rPr lang="en-US" baseline="0" dirty="0" smtClean="0"/>
                        <a:t> $s1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Espaço Reservado para Conteúdo 5" descr="WhatsApp Image 2019-12-03 at 01.09.30.jpe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799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o">
  <a:themeElements>
    <a:clrScheme name="Aspecto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o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ct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132</TotalTime>
  <Words>69</Words>
  <Application>Microsoft Office PowerPoint</Application>
  <PresentationFormat>Apresentação na tela (4:3)</PresentationFormat>
  <Paragraphs>26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5" baseType="lpstr">
      <vt:lpstr>Aspecto</vt:lpstr>
      <vt:lpstr>Fla721</vt:lpstr>
      <vt:lpstr>Instruções do tipo R</vt:lpstr>
      <vt:lpstr>Instruções do Tipo I e J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Administrator</cp:lastModifiedBy>
  <cp:revision>5</cp:revision>
  <dcterms:created xsi:type="dcterms:W3CDTF">2019-12-03T06:37:54Z</dcterms:created>
  <dcterms:modified xsi:type="dcterms:W3CDTF">2019-12-03T08:50:05Z</dcterms:modified>
</cp:coreProperties>
</file>