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25a57d6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25a57d6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937005d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937005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937005d5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937005d5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37005d5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937005d5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937005d5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937005d5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937005d5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937005d5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25a57d6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25a57d6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amsendang.github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Portfolio Website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834125"/>
            <a:ext cx="85206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Ram Kumar Sendang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Student Reference No. 0383557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Subject- Web Technologies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Module Tutor: Oluwole Ajala 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59725" y="12529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Professional portfolio website using HTML, CSS, Javascript and its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Helps in the job hunting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Platform to showcase the best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Makes easy for anyone to contact the participant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Hosted 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https://ramsendang.github.io/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91425" y="7265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932450"/>
            <a:ext cx="41664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Top most part of the website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Helps to navigate between </a:t>
            </a:r>
            <a:r>
              <a:rPr lang="en" sz="1800"/>
              <a:t>different</a:t>
            </a:r>
            <a:r>
              <a:rPr lang="en" sz="1800"/>
              <a:t> pages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Contains logo of the website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Responsive in all the devices view.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704825" y="8919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is also the landing page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Contains the introduction of the participant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Some images to make it visually attractive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Contains some call to arms button to </a:t>
            </a:r>
            <a:r>
              <a:rPr lang="en" sz="1800"/>
              <a:t>increase</a:t>
            </a:r>
            <a:r>
              <a:rPr lang="en" sz="1800"/>
              <a:t> the user attention and experience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Contains about me section and skills section.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About me </a:t>
            </a:r>
            <a:r>
              <a:rPr lang="en" sz="1800"/>
              <a:t>section gives more information to the visitor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Skills sections contains all the skills that the candidate or the participant have.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pages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Char char="-"/>
            </a:pP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</a:rPr>
              <a:t>Contains portfolio section and the testimonial sections</a:t>
            </a:r>
            <a:endParaRPr sz="18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Char char="-"/>
            </a:pP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</a:rPr>
              <a:t>Portfolio section contains the card showing the project</a:t>
            </a:r>
            <a:endParaRPr sz="18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Char char="-"/>
            </a:pP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</a:rPr>
              <a:t>Each card have a call to action button to view the details</a:t>
            </a:r>
            <a:endParaRPr sz="18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Char char="-"/>
            </a:pP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</a:rPr>
              <a:t>Testimonial section with the clients or </a:t>
            </a: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</a:rPr>
              <a:t>colleague</a:t>
            </a: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</a:rPr>
              <a:t>opinion</a:t>
            </a:r>
            <a:r>
              <a:rPr lang="en" sz="1800">
                <a:solidFill>
                  <a:srgbClr val="51565E"/>
                </a:solidFill>
                <a:highlight>
                  <a:srgbClr val="FFFFFF"/>
                </a:highlight>
              </a:rPr>
              <a:t> of the candidate</a:t>
            </a:r>
            <a:endParaRPr sz="1800">
              <a:solidFill>
                <a:srgbClr val="51565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page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Char char="-"/>
            </a:pPr>
            <a:r>
              <a:rPr lang="en" sz="1800">
                <a:solidFill>
                  <a:srgbClr val="51565E"/>
                </a:solidFill>
              </a:rPr>
              <a:t>Import page of the website</a:t>
            </a:r>
            <a:endParaRPr sz="1800">
              <a:solidFill>
                <a:srgbClr val="51565E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Char char="-"/>
            </a:pPr>
            <a:r>
              <a:rPr lang="en" sz="1800">
                <a:solidFill>
                  <a:srgbClr val="51565E"/>
                </a:solidFill>
              </a:rPr>
              <a:t>Helps to connect the visitor and the candidate</a:t>
            </a:r>
            <a:endParaRPr sz="1800">
              <a:solidFill>
                <a:srgbClr val="51565E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Char char="-"/>
            </a:pPr>
            <a:r>
              <a:rPr lang="en" sz="1800">
                <a:solidFill>
                  <a:srgbClr val="51565E"/>
                </a:solidFill>
              </a:rPr>
              <a:t>Call to action for </a:t>
            </a:r>
            <a:r>
              <a:rPr lang="en" sz="1800">
                <a:solidFill>
                  <a:srgbClr val="51565E"/>
                </a:solidFill>
              </a:rPr>
              <a:t>email</a:t>
            </a:r>
            <a:endParaRPr sz="1800">
              <a:solidFill>
                <a:srgbClr val="51565E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Char char="-"/>
            </a:pPr>
            <a:r>
              <a:rPr lang="en" sz="1800">
                <a:solidFill>
                  <a:srgbClr val="51565E"/>
                </a:solidFill>
              </a:rPr>
              <a:t>Call to action button for other social media profile such as facebook, linkedin, github, etc.</a:t>
            </a:r>
            <a:endParaRPr sz="1800">
              <a:solidFill>
                <a:srgbClr val="51565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56850" y="102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helps to introduce the candidate in the global market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Helps to showcase the outstanding skills and project of the candidate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Helps to get connection from the recruiter or the masses to get exposure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 is important to have a well designed portfolio website to increase the change to get employed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