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266" r:id="rId2"/>
    <p:sldId id="262" r:id="rId3"/>
    <p:sldId id="260" r:id="rId4"/>
    <p:sldId id="263" r:id="rId5"/>
    <p:sldId id="269" r:id="rId6"/>
    <p:sldId id="270" r:id="rId7"/>
    <p:sldId id="264" r:id="rId8"/>
    <p:sldId id="267" r:id="rId9"/>
    <p:sldId id="268" r:id="rId10"/>
    <p:sldId id="256" r:id="rId11"/>
    <p:sldId id="259" r:id="rId12"/>
    <p:sldId id="258" r:id="rId13"/>
    <p:sldId id="25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353B51-9773-4BF7-B5F5-C1318C3C00F9}">
          <p14:sldIdLst>
            <p14:sldId id="266"/>
            <p14:sldId id="262"/>
            <p14:sldId id="260"/>
            <p14:sldId id="263"/>
            <p14:sldId id="269"/>
            <p14:sldId id="270"/>
            <p14:sldId id="264"/>
            <p14:sldId id="267"/>
            <p14:sldId id="268"/>
          </p14:sldIdLst>
        </p14:section>
        <p14:section name="요소" id="{F6C87FBA-DDB6-45E3-889D-140F36CDE4CE}">
          <p14:sldIdLst>
            <p14:sldId id="256"/>
            <p14:sldId id="259"/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4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6FC1C-01E8-4FF2-BB7C-6E5725969429}" type="datetimeFigureOut">
              <a:rPr lang="ko-KR" altLang="en-US" smtClean="0"/>
              <a:t>2021. 3. 5.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0E80-2739-4ED8-BD9C-417B9EFBD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8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237781" y="3032911"/>
            <a:ext cx="7744169" cy="605836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기획서 제목</a:t>
            </a:r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93508" y="3629316"/>
            <a:ext cx="682245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37781" y="3607448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최초 작성일 </a:t>
            </a:r>
            <a:r>
              <a:rPr lang="en-US" altLang="ko-KR" sz="1000" b="1" dirty="0"/>
              <a:t>: 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7802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95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8752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5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13" Type="http://schemas.openxmlformats.org/officeDocument/2006/relationships/image" Target="../media/image11.wmf"/><Relationship Id="rId3" Type="http://schemas.openxmlformats.org/officeDocument/2006/relationships/image" Target="../media/image12.gif"/><Relationship Id="rId7" Type="http://schemas.openxmlformats.org/officeDocument/2006/relationships/image" Target="../media/image4.gif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gif"/><Relationship Id="rId11" Type="http://schemas.openxmlformats.org/officeDocument/2006/relationships/image" Target="../media/image8.gif"/><Relationship Id="rId5" Type="http://schemas.openxmlformats.org/officeDocument/2006/relationships/image" Target="../media/image9.gif"/><Relationship Id="rId10" Type="http://schemas.openxmlformats.org/officeDocument/2006/relationships/image" Target="../media/image7.gif"/><Relationship Id="rId4" Type="http://schemas.openxmlformats.org/officeDocument/2006/relationships/image" Target="../media/image10.gif"/><Relationship Id="rId9" Type="http://schemas.openxmlformats.org/officeDocument/2006/relationships/image" Target="../media/image6.gif"/><Relationship Id="rId14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Relationship Id="rId9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 보드 샘플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5</a:t>
            </a:r>
            <a:r>
              <a:rPr lang="ko-KR" altLang="en-US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554578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596900" y="323120"/>
            <a:ext cx="8953500" cy="478961"/>
            <a:chOff x="385233" y="949655"/>
            <a:chExt cx="8953500" cy="47896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3" y="1089818"/>
              <a:ext cx="3562350" cy="13335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385233" y="949655"/>
              <a:ext cx="8953500" cy="476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127970" y="1010275"/>
              <a:ext cx="1150071" cy="418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8232" y="1111883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MENU ITEM 1</a:t>
              </a:r>
              <a:endParaRPr lang="ko-KR" altLang="en-US" sz="7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12777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63801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3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06790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65849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5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14825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4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46310" y="1087751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7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7500" y="1087750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HOME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96900" y="876845"/>
            <a:ext cx="35525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menu </a:t>
            </a:r>
            <a:r>
              <a:rPr lang="en-US" altLang="ko-KR" sz="800" dirty="0" err="1"/>
              <a:t>itme</a:t>
            </a:r>
            <a:r>
              <a:rPr lang="en-US" altLang="ko-KR" sz="800" dirty="0"/>
              <a:t> 1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2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3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4</a:t>
            </a:r>
            <a:endParaRPr lang="ko-KR" altLang="en-US" sz="800" dirty="0"/>
          </a:p>
        </p:txBody>
      </p:sp>
      <p:grpSp>
        <p:nvGrpSpPr>
          <p:cNvPr id="90" name="그룹 89"/>
          <p:cNvGrpSpPr/>
          <p:nvPr/>
        </p:nvGrpSpPr>
        <p:grpSpPr>
          <a:xfrm>
            <a:off x="6692900" y="984567"/>
            <a:ext cx="2857500" cy="2059695"/>
            <a:chOff x="2273280" y="1167053"/>
            <a:chExt cx="2857500" cy="2059695"/>
          </a:xfrm>
        </p:grpSpPr>
        <p:sp>
          <p:nvSpPr>
            <p:cNvPr id="83" name="직사각형 82"/>
            <p:cNvSpPr/>
            <p:nvPr/>
          </p:nvSpPr>
          <p:spPr>
            <a:xfrm>
              <a:off x="2273280" y="1167053"/>
              <a:ext cx="2857500" cy="17939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273280" y="2968994"/>
              <a:ext cx="2857500" cy="257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이등변 삼각형 84"/>
            <p:cNvSpPr/>
            <p:nvPr/>
          </p:nvSpPr>
          <p:spPr>
            <a:xfrm rot="5400000">
              <a:off x="3560040" y="1936995"/>
              <a:ext cx="253852" cy="2188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683933" y="3064933"/>
              <a:ext cx="2351026" cy="67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9" name="그룹 88"/>
            <p:cNvGrpSpPr/>
            <p:nvPr/>
          </p:nvGrpSpPr>
          <p:grpSpPr>
            <a:xfrm rot="5400000">
              <a:off x="2414308" y="3036692"/>
              <a:ext cx="134158" cy="128078"/>
              <a:chOff x="2515910" y="2528697"/>
              <a:chExt cx="134158" cy="128078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2515910" y="2528697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515911" y="2604894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92" name="TextBox 91"/>
          <p:cNvSpPr txBox="1"/>
          <p:nvPr/>
        </p:nvSpPr>
        <p:spPr>
          <a:xfrm>
            <a:off x="596900" y="1317382"/>
            <a:ext cx="4168249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연구개발로 시스템을 </a:t>
            </a:r>
            <a:r>
              <a:rPr lang="ko-KR" altLang="en-US" sz="800" dirty="0" err="1"/>
              <a:t>새롭게응용함으로써</a:t>
            </a:r>
            <a:r>
              <a:rPr lang="ko-KR" altLang="en-US" sz="800" dirty="0"/>
              <a:t> </a:t>
            </a:r>
            <a:r>
              <a:rPr lang="ko-KR" altLang="en-US" sz="800" dirty="0" err="1"/>
              <a:t>활용성을</a:t>
            </a:r>
            <a:r>
              <a:rPr lang="ko-KR" altLang="en-US" sz="800" dirty="0"/>
              <a:t> 높입니다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573026" y="2709041"/>
            <a:ext cx="5915025" cy="93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200" b="1" dirty="0"/>
              <a:t>다양한 솔루션 응용 및 개선 </a:t>
            </a:r>
            <a:r>
              <a:rPr lang="ko-KR" altLang="en-US" sz="2200" b="1" dirty="0" err="1"/>
              <a:t>작업을통해서</a:t>
            </a:r>
            <a:r>
              <a:rPr lang="ko-KR" altLang="en-US" sz="2200" b="1" dirty="0"/>
              <a:t> 특별한 쇼핑몰을 개발합니다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73026" y="3923671"/>
            <a:ext cx="5915025" cy="810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</a:t>
            </a:r>
            <a:r>
              <a:rPr lang="ko-KR" altLang="en-US" sz="1600" b="1" dirty="0" err="1"/>
              <a:t>작업을통해서</a:t>
            </a:r>
            <a:r>
              <a:rPr lang="ko-KR" altLang="en-US" sz="1600" b="1" dirty="0"/>
              <a:t> 특별한 쇼핑몰을 개발합니다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3025" y="4992357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92329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597717" y="232833"/>
            <a:ext cx="2377282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250x250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74059" y="232833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4105" y="3543519"/>
            <a:ext cx="4457700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468x60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42553" y="3543519"/>
            <a:ext cx="2215752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234x60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140365" y="232833"/>
            <a:ext cx="1190625" cy="119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40365" y="1558644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20105" y="3122583"/>
            <a:ext cx="838200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88x31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8812" y="232833"/>
            <a:ext cx="1524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160x600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64901" y="232833"/>
            <a:ext cx="1143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24105" y="4256257"/>
            <a:ext cx="6934200" cy="859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88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64603" y="533858"/>
            <a:ext cx="270933" cy="270933"/>
            <a:chOff x="5672667" y="2302072"/>
            <a:chExt cx="270933" cy="270933"/>
          </a:xfrm>
        </p:grpSpPr>
        <p:sp>
          <p:nvSpPr>
            <p:cNvPr id="12" name="타원 1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64603" y="866766"/>
            <a:ext cx="270933" cy="270933"/>
            <a:chOff x="5672667" y="2302072"/>
            <a:chExt cx="270933" cy="270933"/>
          </a:xfrm>
        </p:grpSpPr>
        <p:sp>
          <p:nvSpPr>
            <p:cNvPr id="15" name="타원 1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64603" y="1199674"/>
            <a:ext cx="270933" cy="270933"/>
            <a:chOff x="5672667" y="2302072"/>
            <a:chExt cx="270933" cy="270933"/>
          </a:xfrm>
        </p:grpSpPr>
        <p:sp>
          <p:nvSpPr>
            <p:cNvPr id="18" name="타원 1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64603" y="1532582"/>
            <a:ext cx="270933" cy="270933"/>
            <a:chOff x="5672667" y="2302072"/>
            <a:chExt cx="270933" cy="270933"/>
          </a:xfrm>
        </p:grpSpPr>
        <p:sp>
          <p:nvSpPr>
            <p:cNvPr id="21" name="타원 2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64603" y="1865490"/>
            <a:ext cx="270933" cy="270933"/>
            <a:chOff x="5672667" y="2302072"/>
            <a:chExt cx="270933" cy="270933"/>
          </a:xfrm>
        </p:grpSpPr>
        <p:sp>
          <p:nvSpPr>
            <p:cNvPr id="24" name="타원 2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64603" y="2198398"/>
            <a:ext cx="270933" cy="270933"/>
            <a:chOff x="5672667" y="2302072"/>
            <a:chExt cx="270933" cy="270933"/>
          </a:xfrm>
        </p:grpSpPr>
        <p:sp>
          <p:nvSpPr>
            <p:cNvPr id="27" name="타원 2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64603" y="2531306"/>
            <a:ext cx="270933" cy="270933"/>
            <a:chOff x="5672667" y="2302072"/>
            <a:chExt cx="270933" cy="270933"/>
          </a:xfrm>
        </p:grpSpPr>
        <p:sp>
          <p:nvSpPr>
            <p:cNvPr id="30" name="타원 2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58338" y="2864214"/>
            <a:ext cx="270933" cy="270933"/>
            <a:chOff x="5672667" y="2302072"/>
            <a:chExt cx="270933" cy="270933"/>
          </a:xfrm>
        </p:grpSpPr>
        <p:sp>
          <p:nvSpPr>
            <p:cNvPr id="33" name="타원 3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58338" y="3197122"/>
            <a:ext cx="270933" cy="270933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27733" y="3530030"/>
            <a:ext cx="332142" cy="270933"/>
            <a:chOff x="5642062" y="2302072"/>
            <a:chExt cx="332142" cy="270933"/>
          </a:xfrm>
        </p:grpSpPr>
        <p:sp>
          <p:nvSpPr>
            <p:cNvPr id="39" name="타원 38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10</a:t>
              </a:r>
              <a:endParaRPr lang="ko-KR" altLang="en-US" sz="10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27733" y="3862940"/>
            <a:ext cx="332142" cy="270933"/>
            <a:chOff x="5642062" y="2302072"/>
            <a:chExt cx="332142" cy="270933"/>
          </a:xfrm>
        </p:grpSpPr>
        <p:sp>
          <p:nvSpPr>
            <p:cNvPr id="42" name="타원 4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11</a:t>
              </a:r>
              <a:endParaRPr lang="ko-KR" altLang="en-US" sz="1000" b="1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262571" y="476956"/>
            <a:ext cx="2058726" cy="1659467"/>
            <a:chOff x="3460567" y="1417936"/>
            <a:chExt cx="2058726" cy="1659467"/>
          </a:xfrm>
        </p:grpSpPr>
        <p:sp>
          <p:nvSpPr>
            <p:cNvPr id="45" name="한쪽 모서리가 잘린 사각형 44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649200" y="476956"/>
            <a:ext cx="2053409" cy="1659467"/>
            <a:chOff x="3354492" y="1417936"/>
            <a:chExt cx="2053409" cy="1659467"/>
          </a:xfrm>
        </p:grpSpPr>
        <p:sp>
          <p:nvSpPr>
            <p:cNvPr id="48" name="한쪽 모서리가 잘린 사각형 47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" name="대각선 방향의 모서리가 잘린 사각형 1"/>
          <p:cNvSpPr/>
          <p:nvPr/>
        </p:nvSpPr>
        <p:spPr>
          <a:xfrm>
            <a:off x="2150533" y="3122790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271707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23303" y="450841"/>
            <a:ext cx="1088391" cy="169333"/>
            <a:chOff x="5019039" y="441113"/>
            <a:chExt cx="1088391" cy="169333"/>
          </a:xfrm>
        </p:grpSpPr>
        <p:sp>
          <p:nvSpPr>
            <p:cNvPr id="5" name="직사각형 4"/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223303" y="719782"/>
            <a:ext cx="2022003" cy="984315"/>
            <a:chOff x="5019039" y="441113"/>
            <a:chExt cx="2022003" cy="984315"/>
          </a:xfrm>
        </p:grpSpPr>
        <p:sp>
          <p:nvSpPr>
            <p:cNvPr id="10" name="직사각형 9"/>
            <p:cNvSpPr/>
            <p:nvPr/>
          </p:nvSpPr>
          <p:spPr>
            <a:xfrm>
              <a:off x="5019039" y="441113"/>
              <a:ext cx="2022003" cy="98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223303" y="1961727"/>
            <a:ext cx="1088391" cy="169333"/>
            <a:chOff x="6921075" y="1763530"/>
            <a:chExt cx="1088391" cy="169333"/>
          </a:xfrm>
        </p:grpSpPr>
        <p:sp>
          <p:nvSpPr>
            <p:cNvPr id="13" name="직사각형 12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222041" y="2254253"/>
            <a:ext cx="1089653" cy="801111"/>
            <a:chOff x="5617994" y="1869261"/>
            <a:chExt cx="1089653" cy="801111"/>
          </a:xfrm>
        </p:grpSpPr>
        <p:sp>
          <p:nvSpPr>
            <p:cNvPr id="20" name="직사각형 19"/>
            <p:cNvSpPr/>
            <p:nvPr/>
          </p:nvSpPr>
          <p:spPr>
            <a:xfrm>
              <a:off x="5617994" y="1869261"/>
              <a:ext cx="1088391" cy="801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620973" y="2091357"/>
              <a:ext cx="1086674" cy="170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2321" y="3469032"/>
            <a:ext cx="2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22041" y="3399950"/>
            <a:ext cx="683988" cy="184666"/>
            <a:chOff x="5183808" y="2959974"/>
            <a:chExt cx="683988" cy="184666"/>
          </a:xfrm>
        </p:grpSpPr>
        <p:grpSp>
          <p:nvGrpSpPr>
            <p:cNvPr id="28" name="그룹 27"/>
            <p:cNvGrpSpPr/>
            <p:nvPr/>
          </p:nvGrpSpPr>
          <p:grpSpPr>
            <a:xfrm>
              <a:off x="5253622" y="2959974"/>
              <a:ext cx="614174" cy="184666"/>
              <a:chOff x="5253622" y="2959974"/>
              <a:chExt cx="614174" cy="184666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5253622" y="3011609"/>
                <a:ext cx="76712" cy="767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98409" y="2959974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183808" y="2979048"/>
              <a:ext cx="2231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95240" y="3400653"/>
            <a:ext cx="614174" cy="184666"/>
            <a:chOff x="5253622" y="2959974"/>
            <a:chExt cx="614174" cy="184666"/>
          </a:xfrm>
        </p:grpSpPr>
        <p:sp>
          <p:nvSpPr>
            <p:cNvPr id="34" name="타원 33"/>
            <p:cNvSpPr/>
            <p:nvPr/>
          </p:nvSpPr>
          <p:spPr>
            <a:xfrm>
              <a:off x="5253622" y="3011609"/>
              <a:ext cx="76712" cy="767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98409" y="2959974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04666" y="3775686"/>
            <a:ext cx="537230" cy="184666"/>
            <a:chOff x="5253622" y="3374848"/>
            <a:chExt cx="537230" cy="184666"/>
          </a:xfrm>
        </p:grpSpPr>
        <p:sp>
          <p:nvSpPr>
            <p:cNvPr id="40" name="직사각형 39"/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체크박스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44309" y="3754649"/>
            <a:ext cx="584776" cy="239168"/>
            <a:chOff x="5206076" y="3354277"/>
            <a:chExt cx="584776" cy="239168"/>
          </a:xfrm>
        </p:grpSpPr>
        <p:grpSp>
          <p:nvGrpSpPr>
            <p:cNvPr id="38" name="그룹 37"/>
            <p:cNvGrpSpPr/>
            <p:nvPr/>
          </p:nvGrpSpPr>
          <p:grpSpPr>
            <a:xfrm>
              <a:off x="5253622" y="3374848"/>
              <a:ext cx="537230" cy="184666"/>
              <a:chOff x="5253622" y="3374848"/>
              <a:chExt cx="537230" cy="184666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5253622" y="3427443"/>
                <a:ext cx="76458" cy="764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98409" y="3374848"/>
                <a:ext cx="49244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체크박스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 rot="5400000">
              <a:off x="5178825" y="3381528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&gt;</a:t>
              </a:r>
              <a:endParaRPr lang="ko-KR" altLang="en-US" sz="600" dirty="0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71134" y="415049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BUTTON</a:t>
            </a:r>
            <a:endParaRPr lang="ko-KR" altLang="en-US" sz="5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4" y="4647145"/>
            <a:ext cx="2171700" cy="209550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2960129" y="284872"/>
            <a:ext cx="1333500" cy="1333500"/>
            <a:chOff x="4758041" y="1105695"/>
            <a:chExt cx="1333500" cy="1333500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041" y="1105695"/>
              <a:ext cx="1333500" cy="133350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5133685" y="206984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960129" y="1756749"/>
            <a:ext cx="952500" cy="952500"/>
            <a:chOff x="7944661" y="1570143"/>
            <a:chExt cx="952500" cy="952500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661" y="1570143"/>
              <a:ext cx="952500" cy="9525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8160783" y="2233368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100x100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942230" y="2846571"/>
            <a:ext cx="714375" cy="714375"/>
            <a:chOff x="6487842" y="4499507"/>
            <a:chExt cx="714375" cy="714375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842" y="4499507"/>
              <a:ext cx="714375" cy="714375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6625249" y="4978982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938126" y="3699323"/>
            <a:ext cx="476250" cy="476250"/>
            <a:chOff x="5186666" y="4156261"/>
            <a:chExt cx="476250" cy="476250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666" y="4156261"/>
              <a:ext cx="476250" cy="47625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5199518" y="4397611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50x50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842241" y="4317270"/>
            <a:ext cx="457176" cy="316527"/>
            <a:chOff x="8501582" y="3656130"/>
            <a:chExt cx="457176" cy="316527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770" y="3656130"/>
              <a:ext cx="304800" cy="3048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8501582" y="3757213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32x32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836585" y="4770970"/>
            <a:ext cx="386644" cy="233890"/>
            <a:chOff x="4882690" y="3488273"/>
            <a:chExt cx="386644" cy="233890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066" y="3488273"/>
              <a:ext cx="228600" cy="228600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882690" y="3537497"/>
              <a:ext cx="3866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bg1"/>
                  </a:solidFill>
                </a:rPr>
                <a:t>24x24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836585" y="5136743"/>
            <a:ext cx="324128" cy="183396"/>
            <a:chOff x="7238533" y="3293934"/>
            <a:chExt cx="324128" cy="183396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306" y="3293934"/>
              <a:ext cx="152400" cy="15240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238533" y="3323442"/>
              <a:ext cx="32412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bg1"/>
                  </a:solidFill>
                </a:rPr>
                <a:t>16x16</a:t>
              </a:r>
              <a:endParaRPr lang="ko-KR" altLang="en-US" sz="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416027" y="1961930"/>
            <a:ext cx="1088391" cy="169333"/>
            <a:chOff x="1416027" y="1961930"/>
            <a:chExt cx="1088391" cy="169333"/>
          </a:xfrm>
        </p:grpSpPr>
        <p:grpSp>
          <p:nvGrpSpPr>
            <p:cNvPr id="69" name="그룹 68"/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55" name="개체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2629093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" name="Image" r:id="rId12" imgW="228240" imgH="253800" progId="Photoshop.Image.13">
                    <p:embed/>
                  </p:oleObj>
                </mc:Choice>
                <mc:Fallback>
                  <p:oleObj name="Image" r:id="rId12" imgW="22824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29" y="4770970"/>
            <a:ext cx="1524000" cy="228600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5765060" y="323286"/>
            <a:ext cx="3848795" cy="1287527"/>
            <a:chOff x="8000305" y="1616818"/>
            <a:chExt cx="3848795" cy="1287527"/>
          </a:xfrm>
        </p:grpSpPr>
        <p:sp>
          <p:nvSpPr>
            <p:cNvPr id="75" name="TextBox 74"/>
            <p:cNvSpPr txBox="1"/>
            <p:nvPr/>
          </p:nvSpPr>
          <p:spPr>
            <a:xfrm>
              <a:off x="9338310" y="1872818"/>
              <a:ext cx="2510790" cy="71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r>
                <a:rPr lang="ko-KR" altLang="en-US" sz="800" dirty="0"/>
                <a:t>만들어진 시스템을 </a:t>
              </a:r>
              <a:r>
                <a:rPr lang="ko-KR" altLang="en-US" sz="800" dirty="0" err="1"/>
                <a:t>유지보수하여정상적인</a:t>
              </a:r>
              <a:r>
                <a:rPr lang="ko-KR" altLang="en-US" sz="800" dirty="0"/>
                <a:t> 기능을 수행하도록 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330690" y="1616818"/>
              <a:ext cx="2510790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 및 개선 작업</a:t>
              </a: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8000305" y="1656570"/>
              <a:ext cx="1257300" cy="1247775"/>
              <a:chOff x="4758041" y="1105695"/>
              <a:chExt cx="1333500" cy="1333500"/>
            </a:xfrm>
          </p:grpSpPr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041" y="1105695"/>
                <a:ext cx="1333500" cy="1333500"/>
              </a:xfrm>
              <a:prstGeom prst="rect">
                <a:avLst/>
              </a:prstGeom>
            </p:spPr>
          </p:pic>
          <p:sp>
            <p:nvSpPr>
              <p:cNvPr id="87" name="TextBox 86"/>
              <p:cNvSpPr txBox="1"/>
              <p:nvPr/>
            </p:nvSpPr>
            <p:spPr>
              <a:xfrm>
                <a:off x="5133685" y="2069844"/>
                <a:ext cx="5693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140x140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2" name="그룹 91"/>
          <p:cNvGrpSpPr/>
          <p:nvPr/>
        </p:nvGrpSpPr>
        <p:grpSpPr>
          <a:xfrm>
            <a:off x="10072762" y="377297"/>
            <a:ext cx="1500807" cy="2141923"/>
            <a:chOff x="7909893" y="4480829"/>
            <a:chExt cx="1500807" cy="2141923"/>
          </a:xfrm>
        </p:grpSpPr>
        <p:sp>
          <p:nvSpPr>
            <p:cNvPr id="80" name="TextBox 79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913703" y="6126526"/>
              <a:ext cx="1496997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765060" y="2419974"/>
            <a:ext cx="2631604" cy="754588"/>
            <a:chOff x="7994866" y="3288794"/>
            <a:chExt cx="2631604" cy="754588"/>
          </a:xfrm>
        </p:grpSpPr>
        <p:sp>
          <p:nvSpPr>
            <p:cNvPr id="77" name="TextBox 76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95" name="TextBox 94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5672070" y="3570671"/>
            <a:ext cx="857647" cy="1050042"/>
            <a:chOff x="9831536" y="4460598"/>
            <a:chExt cx="857647" cy="1050042"/>
          </a:xfrm>
        </p:grpSpPr>
        <p:sp>
          <p:nvSpPr>
            <p:cNvPr id="79" name="TextBox 78"/>
            <p:cNvSpPr txBox="1"/>
            <p:nvPr/>
          </p:nvSpPr>
          <p:spPr>
            <a:xfrm>
              <a:off x="9831536" y="5200299"/>
              <a:ext cx="85764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</a:t>
              </a:r>
            </a:p>
          </p:txBody>
        </p:sp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2546" y="4460598"/>
              <a:ext cx="695195" cy="695195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10046264" y="4927200"/>
              <a:ext cx="444901" cy="20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59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버전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23428"/>
              </p:ext>
            </p:extLst>
          </p:nvPr>
        </p:nvGraphicFramePr>
        <p:xfrm>
          <a:off x="2022574" y="568838"/>
          <a:ext cx="8007546" cy="593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버</a:t>
                      </a:r>
                      <a:r>
                        <a:rPr lang="ko-KR" altLang="en-US" sz="900" b="1" dirty="0"/>
                        <a:t> 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일 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2016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11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최초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2016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12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내용 업데이트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4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273254" y="8474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메인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50280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11767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73254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34741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596229" y="1914252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73254" y="2788735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34741" y="2788735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96229" y="2788734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73254" y="3470899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34741" y="3470899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34741" y="4153062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50280" y="2779425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50280" y="34675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3" idx="2"/>
            <a:endCxn id="6" idx="0"/>
          </p:cNvCxnSpPr>
          <p:nvPr/>
        </p:nvCxnSpPr>
        <p:spPr>
          <a:xfrm>
            <a:off x="6018885" y="1232088"/>
            <a:ext cx="0" cy="6821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3" idx="2"/>
            <a:endCxn id="7" idx="0"/>
          </p:cNvCxnSpPr>
          <p:nvPr/>
        </p:nvCxnSpPr>
        <p:spPr>
          <a:xfrm rot="16200000" flipH="1">
            <a:off x="6758546" y="492426"/>
            <a:ext cx="682165" cy="216148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3" idx="2"/>
            <a:endCxn id="8" idx="0"/>
          </p:cNvCxnSpPr>
          <p:nvPr/>
        </p:nvCxnSpPr>
        <p:spPr>
          <a:xfrm rot="16200000" flipH="1">
            <a:off x="7839290" y="-588318"/>
            <a:ext cx="682164" cy="43229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" idx="2"/>
            <a:endCxn id="5" idx="0"/>
          </p:cNvCxnSpPr>
          <p:nvPr/>
        </p:nvCxnSpPr>
        <p:spPr>
          <a:xfrm rot="5400000">
            <a:off x="4597060" y="492427"/>
            <a:ext cx="682165" cy="216148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" idx="2"/>
            <a:endCxn id="4" idx="0"/>
          </p:cNvCxnSpPr>
          <p:nvPr/>
        </p:nvCxnSpPr>
        <p:spPr>
          <a:xfrm rot="5400000">
            <a:off x="3516316" y="-588317"/>
            <a:ext cx="682165" cy="4322974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4" idx="2"/>
            <a:endCxn id="18" idx="0"/>
          </p:cNvCxnSpPr>
          <p:nvPr/>
        </p:nvCxnSpPr>
        <p:spPr>
          <a:xfrm>
            <a:off x="1695911" y="2298888"/>
            <a:ext cx="0" cy="4805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8" idx="2"/>
            <a:endCxn id="19" idx="0"/>
          </p:cNvCxnSpPr>
          <p:nvPr/>
        </p:nvCxnSpPr>
        <p:spPr>
          <a:xfrm>
            <a:off x="1695911" y="3164060"/>
            <a:ext cx="0" cy="3034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9" idx="0"/>
          </p:cNvCxnSpPr>
          <p:nvPr/>
        </p:nvCxnSpPr>
        <p:spPr>
          <a:xfrm>
            <a:off x="6018885" y="2298888"/>
            <a:ext cx="0" cy="4898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7" idx="2"/>
            <a:endCxn id="10" idx="0"/>
          </p:cNvCxnSpPr>
          <p:nvPr/>
        </p:nvCxnSpPr>
        <p:spPr>
          <a:xfrm>
            <a:off x="8180372" y="2298888"/>
            <a:ext cx="0" cy="4898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9" idx="2"/>
            <a:endCxn id="12" idx="0"/>
          </p:cNvCxnSpPr>
          <p:nvPr/>
        </p:nvCxnSpPr>
        <p:spPr>
          <a:xfrm>
            <a:off x="6018885" y="3173370"/>
            <a:ext cx="0" cy="2975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0" idx="2"/>
            <a:endCxn id="13" idx="0"/>
          </p:cNvCxnSpPr>
          <p:nvPr/>
        </p:nvCxnSpPr>
        <p:spPr>
          <a:xfrm>
            <a:off x="8180372" y="3173370"/>
            <a:ext cx="0" cy="2975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8" idx="2"/>
            <a:endCxn id="11" idx="0"/>
          </p:cNvCxnSpPr>
          <p:nvPr/>
        </p:nvCxnSpPr>
        <p:spPr>
          <a:xfrm>
            <a:off x="10341860" y="2298887"/>
            <a:ext cx="0" cy="4898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3" idx="2"/>
            <a:endCxn id="16" idx="0"/>
          </p:cNvCxnSpPr>
          <p:nvPr/>
        </p:nvCxnSpPr>
        <p:spPr>
          <a:xfrm>
            <a:off x="8180372" y="3855534"/>
            <a:ext cx="0" cy="2975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0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401234" y="653320"/>
            <a:ext cx="8953500" cy="478961"/>
            <a:chOff x="385233" y="949655"/>
            <a:chExt cx="8953500" cy="47896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3" y="1089818"/>
              <a:ext cx="3562350" cy="1333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85233" y="949655"/>
              <a:ext cx="8953500" cy="476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27970" y="1010275"/>
              <a:ext cx="1150071" cy="418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48232" y="1111883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MENU ITEM 1</a:t>
              </a:r>
              <a:endParaRPr lang="ko-KR" altLang="en-US" sz="7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2777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63801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3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06790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6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5849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5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14825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4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46310" y="1087751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7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7500" y="1087750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HOME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497234" y="1661901"/>
            <a:ext cx="2857500" cy="2059695"/>
            <a:chOff x="2273280" y="1167053"/>
            <a:chExt cx="2857500" cy="2059695"/>
          </a:xfrm>
        </p:grpSpPr>
        <p:sp>
          <p:nvSpPr>
            <p:cNvPr id="17" name="직사각형 16"/>
            <p:cNvSpPr/>
            <p:nvPr/>
          </p:nvSpPr>
          <p:spPr>
            <a:xfrm>
              <a:off x="2273280" y="1167053"/>
              <a:ext cx="2857500" cy="17939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73280" y="2968994"/>
              <a:ext cx="2857500" cy="257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 rot="5400000">
              <a:off x="3560040" y="1936995"/>
              <a:ext cx="253852" cy="2188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683933" y="3064933"/>
              <a:ext cx="2351026" cy="67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1" name="그룹 20"/>
            <p:cNvGrpSpPr/>
            <p:nvPr/>
          </p:nvGrpSpPr>
          <p:grpSpPr>
            <a:xfrm rot="5400000">
              <a:off x="2414308" y="3036692"/>
              <a:ext cx="134158" cy="128078"/>
              <a:chOff x="2515910" y="2528697"/>
              <a:chExt cx="134158" cy="128078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2515910" y="2528697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515911" y="2604894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1401234" y="1236027"/>
            <a:ext cx="35525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menu </a:t>
            </a:r>
            <a:r>
              <a:rPr lang="en-US" altLang="ko-KR" sz="800" dirty="0" err="1"/>
              <a:t>itme</a:t>
            </a:r>
            <a:r>
              <a:rPr lang="en-US" altLang="ko-KR" sz="800" dirty="0"/>
              <a:t> 1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2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3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4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1401234" y="1544101"/>
            <a:ext cx="5915025" cy="93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200" b="1" dirty="0"/>
              <a:t>다양한 솔루션 응용 및 개선 </a:t>
            </a:r>
            <a:r>
              <a:rPr lang="ko-KR" altLang="en-US" sz="2200" b="1" dirty="0" err="1"/>
              <a:t>작업을통해서</a:t>
            </a:r>
            <a:r>
              <a:rPr lang="ko-KR" altLang="en-US" sz="2200" b="1" dirty="0"/>
              <a:t> 특별한 쇼핑몰을 개발합니다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95872" y="2604367"/>
            <a:ext cx="4168249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연구개발로 시스템을 </a:t>
            </a:r>
            <a:r>
              <a:rPr lang="ko-KR" altLang="en-US" sz="800" dirty="0" err="1"/>
              <a:t>새롭게응용함으로써</a:t>
            </a:r>
            <a:r>
              <a:rPr lang="ko-KR" altLang="en-US" sz="800" dirty="0"/>
              <a:t> </a:t>
            </a:r>
            <a:r>
              <a:rPr lang="ko-KR" altLang="en-US" sz="800" dirty="0" err="1"/>
              <a:t>활용성을</a:t>
            </a:r>
            <a:r>
              <a:rPr lang="ko-KR" altLang="en-US" sz="800" dirty="0"/>
              <a:t> 높입니다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7497234" y="4106721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95872" y="4106721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46553" y="4115562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8872317" y="2944765"/>
            <a:ext cx="270933" cy="270933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237166" y="2730047"/>
            <a:ext cx="2053409" cy="1659467"/>
            <a:chOff x="3354492" y="1417936"/>
            <a:chExt cx="2053409" cy="1659467"/>
          </a:xfrm>
        </p:grpSpPr>
        <p:sp>
          <p:nvSpPr>
            <p:cNvPr id="42" name="한쪽 모서리가 잘린 사각형 41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358746" y="3985813"/>
            <a:ext cx="270933" cy="270933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256117" y="3776852"/>
            <a:ext cx="2058726" cy="1659467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46964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8C022DE-CA08-D549-B1CA-D7DD0E76D3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  <a:p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9D98F-84D1-994B-8D9B-8BC5B4F022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3066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8C022DE-CA08-D549-B1CA-D7DD0E76D3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  <a:p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9D98F-84D1-994B-8D9B-8BC5B4F022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687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1-1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401234" y="653320"/>
            <a:ext cx="8953500" cy="478961"/>
            <a:chOff x="385233" y="949655"/>
            <a:chExt cx="8953500" cy="47896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3" y="1089818"/>
              <a:ext cx="3562350" cy="1333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85233" y="949655"/>
              <a:ext cx="8953500" cy="476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27970" y="1010275"/>
              <a:ext cx="1150071" cy="418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48232" y="1111883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MENU ITEM 1</a:t>
              </a:r>
              <a:endParaRPr lang="ko-KR" altLang="en-US" sz="7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2777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63801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3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06790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6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5849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5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14825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4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46310" y="1087751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7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7500" y="1087750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HOME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401234" y="1236027"/>
            <a:ext cx="35525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menu </a:t>
            </a:r>
            <a:r>
              <a:rPr lang="en-US" altLang="ko-KR" sz="800" dirty="0" err="1"/>
              <a:t>itme</a:t>
            </a:r>
            <a:r>
              <a:rPr lang="en-US" altLang="ko-KR" sz="800" dirty="0"/>
              <a:t> 1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2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3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4</a:t>
            </a:r>
            <a:endParaRPr lang="ko-KR" altLang="en-US" sz="800" dirty="0"/>
          </a:p>
        </p:txBody>
      </p:sp>
      <p:sp>
        <p:nvSpPr>
          <p:cNvPr id="33" name="직사각형 32"/>
          <p:cNvSpPr/>
          <p:nvPr/>
        </p:nvSpPr>
        <p:spPr>
          <a:xfrm>
            <a:off x="1401234" y="1734312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39709" y="1592909"/>
            <a:ext cx="5915025" cy="810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</a:t>
            </a:r>
            <a:r>
              <a:rPr lang="ko-KR" altLang="en-US" sz="1600" b="1" dirty="0" err="1"/>
              <a:t>작업을통해서</a:t>
            </a:r>
            <a:r>
              <a:rPr lang="ko-KR" altLang="en-US" sz="1600" b="1" dirty="0"/>
              <a:t> 특별한 쇼핑몰을 개발합니다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39708" y="2544633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  <p:grpSp>
        <p:nvGrpSpPr>
          <p:cNvPr id="55" name="그룹 54"/>
          <p:cNvGrpSpPr/>
          <p:nvPr/>
        </p:nvGrpSpPr>
        <p:grpSpPr>
          <a:xfrm>
            <a:off x="4537084" y="3189076"/>
            <a:ext cx="952500" cy="952500"/>
            <a:chOff x="7944661" y="1570143"/>
            <a:chExt cx="952500" cy="952500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661" y="1570143"/>
              <a:ext cx="952500" cy="952500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8160783" y="2233368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100x100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987315" y="3427201"/>
            <a:ext cx="714375" cy="714375"/>
            <a:chOff x="6487842" y="4499507"/>
            <a:chExt cx="714375" cy="714375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842" y="4499507"/>
              <a:ext cx="714375" cy="714375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6625249" y="4978982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7199421" y="3665326"/>
            <a:ext cx="476250" cy="476250"/>
            <a:chOff x="5186666" y="4156261"/>
            <a:chExt cx="476250" cy="476250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666" y="4156261"/>
              <a:ext cx="476250" cy="476250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5199518" y="4397611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50x50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8173402" y="3825049"/>
            <a:ext cx="457176" cy="316527"/>
            <a:chOff x="8501582" y="3656130"/>
            <a:chExt cx="457176" cy="316527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770" y="3656130"/>
              <a:ext cx="304800" cy="30480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8501582" y="3757213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32x32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9128309" y="3907686"/>
            <a:ext cx="386644" cy="233890"/>
            <a:chOff x="4882690" y="3488273"/>
            <a:chExt cx="386644" cy="233890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066" y="3488273"/>
              <a:ext cx="228600" cy="228600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4882690" y="3537497"/>
              <a:ext cx="3866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bg1"/>
                  </a:solidFill>
                </a:rPr>
                <a:t>24x24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0012685" y="3977034"/>
            <a:ext cx="324128" cy="183396"/>
            <a:chOff x="7238533" y="3293934"/>
            <a:chExt cx="324128" cy="183396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306" y="3293934"/>
              <a:ext cx="152400" cy="15240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7238533" y="3323442"/>
              <a:ext cx="32412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bg1"/>
                  </a:solidFill>
                </a:rPr>
                <a:t>16x16</a:t>
              </a:r>
              <a:endParaRPr lang="ko-KR" altLang="en-US" sz="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1401234" y="4564960"/>
            <a:ext cx="3848795" cy="1287527"/>
            <a:chOff x="8000305" y="1616818"/>
            <a:chExt cx="3848795" cy="1287527"/>
          </a:xfrm>
        </p:grpSpPr>
        <p:sp>
          <p:nvSpPr>
            <p:cNvPr id="74" name="TextBox 73"/>
            <p:cNvSpPr txBox="1"/>
            <p:nvPr/>
          </p:nvSpPr>
          <p:spPr>
            <a:xfrm>
              <a:off x="9338310" y="1872818"/>
              <a:ext cx="2510790" cy="71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r>
                <a:rPr lang="ko-KR" altLang="en-US" sz="800" dirty="0"/>
                <a:t>만들어진 시스템을 </a:t>
              </a:r>
              <a:r>
                <a:rPr lang="ko-KR" altLang="en-US" sz="800" dirty="0" err="1"/>
                <a:t>유지보수하여정상적인</a:t>
              </a:r>
              <a:r>
                <a:rPr lang="ko-KR" altLang="en-US" sz="800" dirty="0"/>
                <a:t> 기능을 수행하도록 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330690" y="1616818"/>
              <a:ext cx="2510790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 및 개선 작업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8000305" y="1656570"/>
              <a:ext cx="1257300" cy="1247775"/>
              <a:chOff x="4758041" y="1105695"/>
              <a:chExt cx="1333500" cy="1333500"/>
            </a:xfrm>
          </p:grpSpPr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041" y="1105695"/>
                <a:ext cx="1333500" cy="1333500"/>
              </a:xfrm>
              <a:prstGeom prst="rect">
                <a:avLst/>
              </a:prstGeom>
            </p:spPr>
          </p:pic>
          <p:sp>
            <p:nvSpPr>
              <p:cNvPr id="78" name="TextBox 77"/>
              <p:cNvSpPr txBox="1"/>
              <p:nvPr/>
            </p:nvSpPr>
            <p:spPr>
              <a:xfrm>
                <a:off x="5133685" y="2069844"/>
                <a:ext cx="5693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140x140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9" name="그룹 78"/>
          <p:cNvGrpSpPr/>
          <p:nvPr/>
        </p:nvGrpSpPr>
        <p:grpSpPr>
          <a:xfrm>
            <a:off x="6273573" y="4584835"/>
            <a:ext cx="3848795" cy="1287527"/>
            <a:chOff x="8000305" y="1616818"/>
            <a:chExt cx="3848795" cy="1287527"/>
          </a:xfrm>
        </p:grpSpPr>
        <p:sp>
          <p:nvSpPr>
            <p:cNvPr id="80" name="TextBox 79"/>
            <p:cNvSpPr txBox="1"/>
            <p:nvPr/>
          </p:nvSpPr>
          <p:spPr>
            <a:xfrm>
              <a:off x="9338310" y="1872818"/>
              <a:ext cx="2510790" cy="71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r>
                <a:rPr lang="ko-KR" altLang="en-US" sz="800" dirty="0"/>
                <a:t>만들어진 시스템을 </a:t>
              </a:r>
              <a:r>
                <a:rPr lang="ko-KR" altLang="en-US" sz="800" dirty="0" err="1"/>
                <a:t>유지보수하여정상적인</a:t>
              </a:r>
              <a:r>
                <a:rPr lang="ko-KR" altLang="en-US" sz="800" dirty="0"/>
                <a:t> 기능을 수행하도록 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330690" y="1616818"/>
              <a:ext cx="2510790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 및 개선 작업</a:t>
              </a: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8000305" y="1656570"/>
              <a:ext cx="1257300" cy="1247775"/>
              <a:chOff x="4758041" y="1105695"/>
              <a:chExt cx="1333500" cy="133350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041" y="1105695"/>
                <a:ext cx="1333500" cy="1333500"/>
              </a:xfrm>
              <a:prstGeom prst="rect">
                <a:avLst/>
              </a:prstGeom>
            </p:spPr>
          </p:pic>
          <p:sp>
            <p:nvSpPr>
              <p:cNvPr id="84" name="TextBox 83"/>
              <p:cNvSpPr txBox="1"/>
              <p:nvPr/>
            </p:nvSpPr>
            <p:spPr>
              <a:xfrm>
                <a:off x="5133685" y="2069844"/>
                <a:ext cx="5693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140x140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33855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01526" y="586327"/>
            <a:ext cx="5915025" cy="810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</a:t>
            </a:r>
            <a:r>
              <a:rPr lang="ko-KR" altLang="en-US" sz="1600" b="1" dirty="0" err="1"/>
              <a:t>작업을통해서</a:t>
            </a:r>
            <a:r>
              <a:rPr lang="ko-KR" altLang="en-US" sz="1600" b="1" dirty="0"/>
              <a:t> 특별한 쇼핑몰을 개발합니다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01525" y="1655013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  <p:grpSp>
        <p:nvGrpSpPr>
          <p:cNvPr id="85" name="그룹 84"/>
          <p:cNvGrpSpPr/>
          <p:nvPr/>
        </p:nvGrpSpPr>
        <p:grpSpPr>
          <a:xfrm>
            <a:off x="8853927" y="707235"/>
            <a:ext cx="1500807" cy="2141923"/>
            <a:chOff x="7909893" y="4480829"/>
            <a:chExt cx="1500807" cy="2141923"/>
          </a:xfrm>
        </p:grpSpPr>
        <p:sp>
          <p:nvSpPr>
            <p:cNvPr id="86" name="TextBox 85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913703" y="6126526"/>
              <a:ext cx="1496997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7376230" y="707235"/>
            <a:ext cx="1500807" cy="2141923"/>
            <a:chOff x="7909893" y="4480829"/>
            <a:chExt cx="1500807" cy="2141923"/>
          </a:xfrm>
        </p:grpSpPr>
        <p:sp>
          <p:nvSpPr>
            <p:cNvPr id="91" name="TextBox 90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13703" y="6126526"/>
              <a:ext cx="1496997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5873290" y="3023223"/>
            <a:ext cx="4457700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468x60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115238" y="3736310"/>
            <a:ext cx="2215752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234x60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304659" y="3023223"/>
            <a:ext cx="1190625" cy="119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399339" y="3023223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764695" y="3023223"/>
            <a:ext cx="838200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88x31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396790" y="4451976"/>
            <a:ext cx="6934200" cy="859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2" name="대각선 방향의 모서리가 잘린 사각형 10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1399339" y="5511193"/>
            <a:ext cx="2631604" cy="754588"/>
            <a:chOff x="7994866" y="3288794"/>
            <a:chExt cx="2631604" cy="754588"/>
          </a:xfrm>
        </p:grpSpPr>
        <p:sp>
          <p:nvSpPr>
            <p:cNvPr id="104" name="TextBox 10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07" name="그림 10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08" name="TextBox 10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3" name="그룹 112"/>
          <p:cNvGrpSpPr/>
          <p:nvPr/>
        </p:nvGrpSpPr>
        <p:grpSpPr>
          <a:xfrm>
            <a:off x="4574560" y="5511193"/>
            <a:ext cx="2631604" cy="754588"/>
            <a:chOff x="7994866" y="3288794"/>
            <a:chExt cx="2631604" cy="754588"/>
          </a:xfrm>
        </p:grpSpPr>
        <p:sp>
          <p:nvSpPr>
            <p:cNvPr id="114" name="TextBox 11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17" name="그림 1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7699386" y="5511193"/>
            <a:ext cx="2631604" cy="754588"/>
            <a:chOff x="7994866" y="3288794"/>
            <a:chExt cx="2631604" cy="754588"/>
          </a:xfrm>
        </p:grpSpPr>
        <p:sp>
          <p:nvSpPr>
            <p:cNvPr id="124" name="TextBox 12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28" name="TextBox 12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129" name="그림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59" y="2496270"/>
            <a:ext cx="21717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1-3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01526" y="586327"/>
            <a:ext cx="88815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작업을 통해서 특별한 쇼핑몰을 개발합니다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1407386" y="1191008"/>
            <a:ext cx="1088391" cy="169333"/>
            <a:chOff x="5019039" y="441113"/>
            <a:chExt cx="1088391" cy="169333"/>
          </a:xfrm>
        </p:grpSpPr>
        <p:sp>
          <p:nvSpPr>
            <p:cNvPr id="42" name="직사각형 41"/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1401526" y="1456236"/>
            <a:ext cx="2281115" cy="984315"/>
            <a:chOff x="5019039" y="441113"/>
            <a:chExt cx="2022003" cy="984315"/>
          </a:xfrm>
        </p:grpSpPr>
        <p:sp>
          <p:nvSpPr>
            <p:cNvPr id="45" name="직사각형 44"/>
            <p:cNvSpPr/>
            <p:nvPr/>
          </p:nvSpPr>
          <p:spPr>
            <a:xfrm>
              <a:off x="5019039" y="441113"/>
              <a:ext cx="2022003" cy="98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3939752" y="1905007"/>
            <a:ext cx="1088391" cy="169333"/>
            <a:chOff x="6921075" y="1763530"/>
            <a:chExt cx="1088391" cy="169333"/>
          </a:xfrm>
        </p:grpSpPr>
        <p:sp>
          <p:nvSpPr>
            <p:cNvPr id="48" name="직사각형 47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4155908" y="1226804"/>
            <a:ext cx="2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3945628" y="1157722"/>
            <a:ext cx="683988" cy="184666"/>
            <a:chOff x="5183808" y="2959974"/>
            <a:chExt cx="683988" cy="184666"/>
          </a:xfrm>
        </p:grpSpPr>
        <p:grpSp>
          <p:nvGrpSpPr>
            <p:cNvPr id="57" name="그룹 56"/>
            <p:cNvGrpSpPr/>
            <p:nvPr/>
          </p:nvGrpSpPr>
          <p:grpSpPr>
            <a:xfrm>
              <a:off x="5253622" y="2959974"/>
              <a:ext cx="614174" cy="184666"/>
              <a:chOff x="5253622" y="2959974"/>
              <a:chExt cx="614174" cy="184666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5253622" y="3011609"/>
                <a:ext cx="76712" cy="767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298409" y="2959974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183808" y="2979048"/>
              <a:ext cx="2231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818827" y="1158425"/>
            <a:ext cx="614174" cy="184666"/>
            <a:chOff x="5253622" y="2959974"/>
            <a:chExt cx="614174" cy="184666"/>
          </a:xfrm>
        </p:grpSpPr>
        <p:sp>
          <p:nvSpPr>
            <p:cNvPr id="62" name="타원 61"/>
            <p:cNvSpPr/>
            <p:nvPr/>
          </p:nvSpPr>
          <p:spPr>
            <a:xfrm>
              <a:off x="5253622" y="3011609"/>
              <a:ext cx="76712" cy="767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98409" y="2959974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828253" y="1533458"/>
            <a:ext cx="614174" cy="184666"/>
            <a:chOff x="5253622" y="3374848"/>
            <a:chExt cx="614174" cy="184666"/>
          </a:xfrm>
        </p:grpSpPr>
        <p:sp>
          <p:nvSpPr>
            <p:cNvPr id="65" name="직사각형 64"/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98409" y="3374848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967896" y="1512421"/>
            <a:ext cx="661720" cy="239168"/>
            <a:chOff x="5206076" y="3354277"/>
            <a:chExt cx="661720" cy="239168"/>
          </a:xfrm>
        </p:grpSpPr>
        <p:grpSp>
          <p:nvGrpSpPr>
            <p:cNvPr id="68" name="그룹 67"/>
            <p:cNvGrpSpPr/>
            <p:nvPr/>
          </p:nvGrpSpPr>
          <p:grpSpPr>
            <a:xfrm>
              <a:off x="5253622" y="3374848"/>
              <a:ext cx="614174" cy="184666"/>
              <a:chOff x="5253622" y="3374848"/>
              <a:chExt cx="614174" cy="184666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253622" y="3427443"/>
                <a:ext cx="76458" cy="764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298409" y="3374848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 rot="5400000">
              <a:off x="5178825" y="3381528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&gt;</a:t>
              </a:r>
              <a:endParaRPr lang="ko-KR" altLang="en-US" sz="600" dirty="0"/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3945628" y="2236158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BUTTON</a:t>
            </a:r>
            <a:endParaRPr lang="ko-KR" altLang="en-US" sz="5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2594250" y="1191009"/>
            <a:ext cx="1088391" cy="169333"/>
            <a:chOff x="1416027" y="1961930"/>
            <a:chExt cx="1088391" cy="169333"/>
          </a:xfrm>
        </p:grpSpPr>
        <p:grpSp>
          <p:nvGrpSpPr>
            <p:cNvPr id="75" name="그룹 74"/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76" name="개체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0281125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Image" r:id="rId4" imgW="228240" imgH="253800" progId="Photoshop.Image.13">
                    <p:embed/>
                  </p:oleObj>
                </mc:Choice>
                <mc:Fallback>
                  <p:oleObj name="Image" r:id="rId4" imgW="22824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" name="직사각형 111"/>
          <p:cNvSpPr/>
          <p:nvPr/>
        </p:nvSpPr>
        <p:spPr>
          <a:xfrm>
            <a:off x="8628924" y="721651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628924" y="2181890"/>
            <a:ext cx="1717940" cy="74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</a:t>
            </a: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83803310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4718</TotalTime>
  <Words>649</Words>
  <Application>Microsoft Macintosh PowerPoint</Application>
  <PresentationFormat>와이드스크린</PresentationFormat>
  <Paragraphs>185</Paragraphs>
  <Slides>13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디자인 사용자 지정</vt:lpstr>
      <vt:lpstr>Image</vt:lpstr>
      <vt:lpstr>스토리 보드 샘플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root</dc:creator>
  <cp:lastModifiedBy>PARK JANGWOO</cp:lastModifiedBy>
  <cp:revision>83</cp:revision>
  <dcterms:created xsi:type="dcterms:W3CDTF">2016-05-10T18:46:26Z</dcterms:created>
  <dcterms:modified xsi:type="dcterms:W3CDTF">2021-03-05T01:07:37Z</dcterms:modified>
</cp:coreProperties>
</file>