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31" r:id="rId2"/>
  </p:sldMasterIdLst>
  <p:sldIdLst>
    <p:sldId id="257" r:id="rId3"/>
    <p:sldId id="260" r:id="rId4"/>
    <p:sldId id="258" r:id="rId5"/>
    <p:sldId id="261" r:id="rId6"/>
    <p:sldId id="292" r:id="rId7"/>
    <p:sldId id="262" r:id="rId8"/>
    <p:sldId id="264" r:id="rId9"/>
    <p:sldId id="265" r:id="rId10"/>
    <p:sldId id="266" r:id="rId11"/>
    <p:sldId id="268" r:id="rId12"/>
    <p:sldId id="293" r:id="rId13"/>
    <p:sldId id="269" r:id="rId14"/>
    <p:sldId id="270" r:id="rId15"/>
    <p:sldId id="271" r:id="rId16"/>
    <p:sldId id="289" r:id="rId17"/>
    <p:sldId id="290" r:id="rId18"/>
    <p:sldId id="272" r:id="rId19"/>
    <p:sldId id="273" r:id="rId20"/>
    <p:sldId id="288" r:id="rId21"/>
    <p:sldId id="274" r:id="rId22"/>
    <p:sldId id="276" r:id="rId23"/>
    <p:sldId id="294" r:id="rId24"/>
    <p:sldId id="275" r:id="rId25"/>
    <p:sldId id="277" r:id="rId26"/>
    <p:sldId id="278" r:id="rId27"/>
    <p:sldId id="279" r:id="rId28"/>
    <p:sldId id="280" r:id="rId29"/>
    <p:sldId id="281" r:id="rId30"/>
    <p:sldId id="282" r:id="rId31"/>
    <p:sldId id="295" r:id="rId32"/>
    <p:sldId id="296" r:id="rId33"/>
    <p:sldId id="283" r:id="rId34"/>
    <p:sldId id="287" r:id="rId35"/>
    <p:sldId id="284" r:id="rId36"/>
    <p:sldId id="285" r:id="rId37"/>
    <p:sldId id="286" r:id="rId38"/>
    <p:sldId id="291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86C9"/>
    <a:srgbClr val="6C8484"/>
    <a:srgbClr val="5F9E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11AF30-26EA-468A-A6BF-57BA88E038B6}" v="1268" dt="2021-03-18T12:28:59.861"/>
    <p1510:client id="{203643CA-5961-4E73-936A-1D8BB251116C}" v="1281" dt="2021-03-18T13:37:52.100"/>
    <p1510:client id="{26D80A30-E2C8-41B3-A468-35098C4AF867}" v="1406" dt="2021-03-18T08:58:14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8T11:33:14.16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15767 7038 16383 0 0,'-6'6'0'0'0,"-13"13"0"0"0,-10 15 0 0 0,-5 14 0 0 0,-15 27 0 0 0,-4 13 0 0 0,-17 26 0 0 0,-19 29 0 0 0,-19 24 0 0 0,-19 31 0 0 0,-11 11 0 0 0,-6 4 0 0 0,-7-5 0 0 0,-30-3 0 0 0,-8-19 0 0 0,-24-12 0 0 0,-22-18 0 0 0,-34-18 0 0 0,-14-10 0 0 0,-3-8 0 0 0,5-14 0 0 0,16-19 0 0 0,12-12 0 0 0,9-14 0 0 0,10-17 0 0 0,23-15 0 0 0,18-14 0 0 0,6-8 0 0 0,13-7 0 0 0,-6-2 0 0 0,11-1 0 0 0,23-6 0 0 0,18-7 0 0 0,20-19 0 0 0,22-3 0 0 0,20-6 0 0 0,15-8 0 0 0,17-7 0 0 0,14-10 0 0 0,10-17 0 0 0,7-17 0 0 0,4-8 0 0 0,2-3 0 0 0,6-5 0 0 0,7 5 0 0 0,19 0 0 0 0,20 8 0 0 0,13 15 0 0 0,12 12 0 0 0,10 13 0 0 0,1 13 0 0 0,-3 15 0 0 0,-11 14 0 0 0,-6 11 0 0 0,-11 7 0 0 0,3 6 0 0 0,-4 2 0 0 0,6 7 0 0 0,-3 13 0 0 0,6 20 0 0 0,-9 15 0 0 0,-8 21 0 0 0,-2 15 0 0 0,-9 2 0 0 0,-11 10 0 0 0,-11-9 0 0 0,-8-2 0 0 0,-6-6 0 0 0,-3-12 0 0 0,-3 10 0 0 0,-12 2 0 0 0,-21 4 0 0 0,-28 8 0 0 0,-14 6 0 0 0,-13 2 0 0 0,-7 0 0 0 0,-11-1 0 0 0,1-13 0 0 0,2-5 0 0 0,-11-6 0 0 0,-8-11 0 0 0,-7-7 0 0 0,-10-2 0 0 0,-10-1 0 0 0,-19 2 0 0 0,-17 6 0 0 0,-17 3 0 0 0,-19 7 0 0 0,-14-4 0 0 0,11-10 0 0 0,10 2 0 0 0,28-11 0 0 0,42-15 0 0 0,33-15 0 0 0,31-6 0 0 0,17-7 0 0 0,14 1 0 0 0,4-3 0 0 0,4 2 0 0 0,10 0-16383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18T11:33:14.16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15793 7117 16383 0 0,'-6'6'0'0'0,"-7"13"0"0"0,-2 27 0 0 0,-4 18 0 0 0,1 31 0 0 0,3 30 0 0 0,5 28 0 0 0,4 17 0 0 0,3 26 0 0 0,2 21 0 0 0,1-4 0 0 0,1 8 0 0 0,5 2 0 0 0,14 9 0 0 0,10 1 0 0 0,22 0 0 0 0,20 13 0 0 0,15-5 0 0 0,4-16 0 0 0,-1-11 0 0 0,1-18 0 0 0,-3-9 0 0 0,-11-23 0 0 0,-1-6 0 0 0,-8-17 0 0 0,-9-16 0 0 0,-9-23 0 0 0,-8-29 0 0 0,-10-21 0 0 0,-11-19-16383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08:59:17.8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16809 5802 16383 0 0,'-6'0'0'0'0,"-8"0"0"0"0,-7 0 0 0 0,-5 6 0 0 0,-11 8 0 0 0,-5 12 0 0 0,-6 21 0 0 0,-1 1 0 0 0,7-2 0 0 0,12 4 0 0 0,-1-2 0 0 0,4 4 0 0 0,13-9 0 0 0,27-16 0 0 0,27-24 0 0 0,14-19 0 0 0,15-13 0 0 0,7-6 0 0 0,-4-10 0 0 0,-2 3 0 0 0,-13 15 0 0 0,-28 29 0 0 0,-24 37 0 0 0,-26 24 0 0 0,-19 13 0 0 0,-10 5 0 0 0,-2-5 0 0 0,8-11 0 0 0,6-15 0 0 0,20-28 0 0 0,38-36 0 0 0,37-32 0 0 0,21-14 0 0 0,15-9 0 0 0,4-4 0 0 0,-5 4 0 0 0,-4 3 0 0 0,-13 6 0 0 0,-30 31 0 0 0,-46 38 0 0 0,-29 29 0 0 0,-21 26 0 0 0,-7 7 0 0 0,-6 3 0 0 0,14-16 0 0 0,27-24 0 0 0,41-41 0 0 0,40-37 0 0 0,40-28 0 0 0,26-26 0 0 0,4-7 0 0 0,-15 9 0 0 0,-14 14 0 0 0,-18 21 0 0 0,-30 39 0 0 0,-28 34 0 0 0,-36 33 0 0 0,-27 26 0 0 0,-18 19 0 0 0,-6-1 0 0 0,3-10 0 0 0,11-11 0 0 0,15-13 0 0 0,18-21 0 0 0,37-27 0 0 0,25-28 0 0 0,17-21 0 0 0,15-15 0 0 0,1-4 0 0 0,-7 9 0 0 0,-11 7 0 0 0,-14 23 0 0 0,-16 27 0 0 0,-24 24 0 0 0,-20 24 0 0 0,-12 10 0 0 0,9-19 0 0 0,32-21 0 0 0,17-27 0 0 0,17-19 0 0 0,22-16 0 0 0,5-8 0 0 0,-4-2 0 0 0,-10 8 0 0 0,-8 11 0 0 0,-20 21 0 0 0,-27 31 0 0 0,-26 34 0 0 0,-22 25 0 0 0,-10 17 0 0 0,-1 2 0 0 0,1-15 0 0 0,16-16 0 0 0,31-21 0 0 0,28-17 0 0 0,22-32 0 0 0,20-33 0 0 0,16-35 0 0 0,12-16 0 0 0,-5-6 0 0 0,-5 2 0 0 0,-6 9 0 0 0,-16 30 0 0 0,-30 42 0 0 0,-26 38 0 0 0,-26 27 0 0 0,-16 9 0 0 0,0-1 0 0 0,16-17 0 0 0,41-46 0 0 0,34-35 0 0 0,37-29 0 0 0,26-10 0 0 0,22-4 0 0 0,-1 4 0 0 0,-19 16 0 0 0,-29 22 0 0 0,-42 29 0 0 0,-47 32 0 0 0,-29 24 0 0 0,-22 9 0 0 0,-9 5 0 0 0,1-8 0 0 0,3-2 0 0 0,23-10 0 0 0,34-25 0 0 0,28-27 0 0 0,32-30 0 0 0,23-26 0 0 0,14-14 0 0 0,19-11 0 0 0,1 3 0 0 0,-14 17 0 0 0,-31 31 0 0 0,-40 39 0 0 0,-37 31 0 0 0,-36 22 0 0 0,-18 18 0 0 0,-4 3 0 0 0,13-17 0 0 0,39-30 0 0 0,31-32 0 0 0,30-27 0 0 0,34-20 0 0 0,21-8 0 0 0,-3 7 0 0 0,-20 18 0 0 0,-34 25 0 0 0,-39 32 0 0 0,-27 18 0 0 0,-28 13 0 0 0,5-8 0 0 0,31-25 0 0 0,36-26 0 0 0,29-19 0 0 0,28-24 0 0 0,12-2 0 0 0,0 0 0 0 0,-28 20 0 0 0,-44 33 0 0 0,-48 33 0 0 0,-28 16 0 0 0,-10 5 0 0 0,-1-8 0 0 0,22-23 0 0 0,46-23 0 0 0,51-35 0 0 0,33-29 0 0 0,13-11 0 0 0,6 1 0 0 0,-10 1 0 0 0,-16 12 0 0 0,-23 22 0 0 0,-27 28 0 0 0,-31 32 0 0 0,-27 31 0 0 0,-16 10 0 0 0,-7 6 0 0 0,10-9 0 0 0,35-21 0 0 0,36-24 0 0 0,17-14 0 0 0,5-15 0 0 0,-11 1 0 0 0,-26 14 0 0 0,-33 18 0 0 0,-27 16 0 0 0,-11 14 0 0 0,-3-2 0 0 0,8-4 0 0 0,0-4 0 0 0,9-3 0 0 0,27-14 0 0 0,46-29 0 0 0,33-25 0 0 0,23-25 0 0 0,13-9 0 0 0,1-6 0 0 0,-17 15 0 0 0,-48 28 0 0 0,-41 36 0 0 0,-33 28 0 0 0,-16 13 0 0 0,12-2 0 0 0,30-20 0 0 0,51-40 0 0 0,36-28 0 0 0,9-9 0 0 0,-3-1 0 0 0,-11 2 0 0 0,-12 9 0 0 0,-16 16 0 0 0,-35 36 0 0 0,-29 26 0 0 0,-18 13 0 0 0,-21 15 0 0 0,6-5 0 0 0,17-18 0 0 0,38-35 0 0 0,41-30 0 0 0,30-29 0 0 0,15-7 0 0 0,3-5 0 0 0,-9 2 0 0 0,-18 23 0 0 0,-20 34 0 0 0,-30 30 0 0 0,-29 21 0 0 0,-24 15 0 0 0,-18 13 0 0 0,1-1 0 0 0,4-7 0 0 0,11-9 0 0 0,11-22 0 0 0,16-28 0 0 0,40-33 0 0 0,32-30 0 0 0,30-18 0 0 0,10-9 0 0 0,6-7 0 0 0,-3 10 0 0 0,-14 13 0 0 0,-39 23 0 0 0,-52 36 0 0 0,-42 42 0 0 0,-26 26 0 0 0,-6 15 0 0 0,9 4 0 0 0,5-4 0 0 0,24-29 0 0 0,54-44 0 0 0,41-30 0 0 0,29-34 0 0 0,28-24 0 0 0,7-9 0 0 0,-12 5 0 0 0,-18 17 0 0 0,-37 38 0 0 0,-26 30 0 0 0,-31 33 0 0 0,-20 17 0 0 0,-13 6 0 0 0,1 0 0 0 0,12-10 0 0 0,27-11 0 0 0,24-24 0 0 0,20-25 0 0 0,18-21 0 0 0,4-10 0 0 0,-3-3 0 0 0,-15 1 0 0 0,-14 15 0 0 0,-21 30 0 0 0,-24 23 0 0 0,-29 30 0 0 0,-20 19 0 0 0,0 9 0 0 0,-2-2 0 0 0,20-32 0 0 0,34-40 0 0 0,36-39 0 0 0,23-18 0 0 0,14-12 0 0 0,1 0 0 0 0,-11 16 0 0 0,-27 29 0 0 0,-20 23 0 0 0,-16 24 0 0 0,-15 6 0 0 0,-9 5 0 0 0,11-5 0 0 0,15-13 0 0 0,31-39 0 0 0,22-22 0 0 0,2-16 0 0 0,4-3 0 0 0,-8 15 0 0 0,-23 37 0 0 0,-23 27 0 0 0,-17 22 0 0 0,-12 9 0 0 0,10-2 0 0 0,13-22 0 0 0,13-10 0 0 0,5 0 0 0 0,-5 8 0 0 0,-6 12 0 0 0,-8 5 0 0 0,-4 3 0 0 0,5-18 0 0 0,15-26 0 0 0,11-17 0 0 0,8-18 0 0 0,-8 3 0 0 0,-7 19 0 0 0,-13 18 0 0 0,-17 25 0 0 0,-8 14 0 0 0,-5 5 0 0 0,8-5 0 0 0,24-11 0 0 0,17-16 0 0 0,11-10 0 0 0,6-7 0 0 0,7-3 0 0 0,8-1 0 0 0,0-5 0 0 0,-8-7 0 0 0,-13-1-16383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5T08:59:17.8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8453 10213 16383 0 0,'-6'-6'0'0'0,"-7"-2"0"0"0,-8 7 0 0 0,-6 9 0 0 0,-4 14 0 0 0,-3 10 0 0 0,-1 11 0 0 0,-1-2 0 0 0,1 3 0 0 0,5 1 0 0 0,9-2 0 0 0,18-8 0 0 0,23-10 0 0 0,24-10 0 0 0,17-12 0 0 0,9-8 0 0 0,11-8 0 0 0,20-19 0 0 0,-1-5 0 0 0,-12 5 0 0 0,-15 7 0 0 0,-20 14 0 0 0,-24 26 0 0 0,-42 34 0 0 0,-28 31 0 0 0,-27 15 0 0 0,-11 2 0 0 0,0-4 0 0 0,26-23 0 0 0,45-42 0 0 0,54-36 0 0 0,17-35 0 0 0,23-27 0 0 0,7-7 0 0 0,1-9 0 0 0,-6 11 0 0 0,-28 23 0 0 0,-36 39 0 0 0,-34 39 0 0 0,-27 26 0 0 0,-13 10 0 0 0,2 1 0 0 0,21-11 0 0 0,33-20 0 0 0,49-38 0 0 0,51-36 0 0 0,30-28 0 0 0,16-14 0 0 0,5-4 0 0 0,-7 1 0 0 0,-29 27 0 0 0,-47 36 0 0 0,-64 50 0 0 0,-46 27 0 0 0,-29 22 0 0 0,-9 4 0 0 0,9-6 0 0 0,38-33 0 0 0,41-28 0 0 0,47-35 0 0 0,48-30 0 0 0,35-23 0 0 0,16-11 0 0 0,-14 9 0 0 0,-19 13 0 0 0,-32 23 0 0 0,-44 41 0 0 0,-47 39 0 0 0,-37 30 0 0 0,-24 22 0 0 0,-13 6 0 0 0,-8-2 0 0 0,11-10 0 0 0,10-14 0 0 0,15-25 0 0 0,38-31 0 0 0,37-36 0 0 0,47-31 0 0 0,23-13 0 0 0,10-1 0 0 0,-2 6 0 0 0,-14 12 0 0 0,-24 27 0 0 0,-35 34 0 0 0,-36 27 0 0 0,-37 30 0 0 0,-28 20 0 0 0,-16 13 0 0 0,6-5 0 0 0,9-13 0 0 0,15-27 0 0 0,23-35 0 0 0,38-44 0 0 0,52-42 0 0 0,51-33 0 0 0,33-11 0 0 0,28-6 0 0 0,24-5 0 0 0,-5 4 0 0 0,-18 18 0 0 0,-27 18 0 0 0,-45 46 0 0 0,-52 41 0 0 0,-53 36 0 0 0,-43 27 0 0 0,-21 15 0 0 0,-4-9 0 0 0,8-10 0 0 0,33-30 0 0 0,55-43 0 0 0,40-33 0 0 0,32-26 0 0 0,28-21 0 0 0,10 0 0 0 0,-7 7 0 0 0,-20 18 0 0 0,-35 37 0 0 0,-36 28 0 0 0,-31 25 0 0 0,-22 13 0 0 0,-4 0 0 0 0,14-8 0 0 0,23-14 0 0 0,27-24 0 0 0,40-22 0 0 0,45-18 0 0 0,30-13 0 0 0,5-3 0 0 0,-21 9 0 0 0,-46 30 0 0 0,-75 42 0 0 0,-77 41 0 0 0,-59 27 0 0 0,-33 16 0 0 0,-4 2 0 0 0,18-12 0 0 0,24-16 0 0 0,48-27 0 0 0,46-29 0 0 0,42-35 0 0 0,45-21 0 0 0,27-23 0 0 0,25-14 0 0 0,9-5 0 0 0,4 3 0 0 0,-10 8 0 0 0,-15 10 0 0 0,-28 19 0 0 0,-34 33 0 0 0,-38 29 0 0 0,-44 39 0 0 0,-35 19 0 0 0,-30 13 0 0 0,-16 7 0 0 0,-1-2 0 0 0,-5-2 0 0 0,11-12 0 0 0,18-15 0 0 0,36-21 0 0 0,66-42 0 0 0,66-46 0 0 0,37-29 0 0 0,44-27 0 0 0,18-15 0 0 0,8 5 0 0 0,-17 19 0 0 0,-20 24 0 0 0,-41 33 0 0 0,-52 32 0 0 0,-52 39 0 0 0,-34 17 0 0 0,-34 21 0 0 0,-13 2 0 0 0,23-19 0 0 0,44-39 0 0 0,71-47 0 0 0,40-26 0 0 0,39-23 0 0 0,12-6 0 0 0,-2-2 0 0 0,-16 7 0 0 0,-37 20 0 0 0,-52 30 0 0 0,-46 37 0 0 0,-35 19 0 0 0,-17 17 0 0 0,11-14 0 0 0,42-36 0 0 0,49-30 0 0 0,34-23 0 0 0,31-21 0 0 0,8 3 0 0 0,-12 6 0 0 0,-19 13 0 0 0,-25 33 0 0 0,-30 30 0 0 0,-39 36 0 0 0,-25 15 0 0 0,-14 2 0 0 0,6-10 0 0 0,25-21 0 0 0,39-35 0 0 0,25-22 0 0 0,20-21 0 0 0,4-8 0 0 0,-6-2 0 0 0,-9 8 0 0 0,-16 16 0 0 0,-22 32 0 0 0,-15 19 0 0 0,-16 24 0 0 0,-12 9 0 0 0,-4 1 0 0 0,8-9 0 0 0,18-26 0 0 0,13-21 0 0 0,16-17 0 0 0,8-7 0 0 0,-4-4 0 0 0,-7 7 0 0 0,-10 25 0 0 0,-14 11 0 0 0,-14 20 0 0 0,-6 9 0 0 0,-1 4 0 0 0,9-8 0 0 0,10-10 0 0 0,10-17 0 0 0,8-11 0 0 0,7-6 0 0 0,-3-8 0 0 0,1-3 0 0 0,1-5 0 0 0,-5 1-16383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6T08:17:28.1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17251 15293 16383 0 0,'4'0'0'0'0,"6"0"0"0"0,5 0 0 0 0,5 0 0 0 0,2 0 0 0 0,3 0 0 0 0,1 0 0 0 0,-1 0 0 0 0,6 0 0 0 0,0 0 0 0 0,0 0 0 0 0,-1 0 0 0 0,-2 0 0 0 0,-1 0 0 0 0,-1 0 0 0 0,-1 0 0 0 0,4 0 0 0 0,2 0 0 0 0,3 0 0 0 0,0 0 0 0 0,4 0 0 0 0,-2 0 0 0 0,3 0 0 0 0,-2 0 0 0 0,-3 0 0 0 0,-2 0 0 0 0,-4 0 0 0 0,-1 0 0 0 0,-1 0 0 0 0,-1 0 0 0 0,3 0 0 0 0,2 0 0 0 0,0 0 0 0 0,-1 0 0 0 0,-2 0 0 0 0,0 0 0 0 0,-1 0 0 0 0,-1 0 0 0 0,0 0 0 0 0,0 0 0 0 0,-1 0 0 0 0,1 0 0 0 0,0 4 0 0 0,0 2 0 0 0,0-1 0 0 0,-1-1 0 0 0,1 0 0 0 0,0-3 0 0 0,0 0 0 0 0,0 0 0 0 0,0-1 0 0 0,0 0 0 0 0,0-1 0 0 0,-5 5 0 0 0,0 2 0 0 0,-1-1 0 0 0,6-1 0 0 0,2-1 0 0 0,6-1 0 0 0,1-1 0 0 0,-1 0 0 0 0,-2-1 0 0 0,-2 0 0 0 0,-1-1 0 0 0,-2 1 0 0 0,-1 0 0 0 0,0 0 0 0 0,-1 0 0 0 0,1 0 0 0 0,0 0 0 0 0,-1 0 0 0 0,1 0 0 0 0,0 0 0 0 0,-1 0 0 0 0,1 0 0 0 0,0 0 0 0 0,0 0 0 0 0,0 0 0 0 0,0 0 0 0 0,0 0 0 0 0,0 0 0 0 0,0 0 0 0 0,0 0 0 0 0,0 0 0 0 0,-1 0 0 0 0,1-5 0 0 0,0 0 0 0 0,-4-1-16383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0T00:21:11.9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21382 7911 16383 0 0,'-4'0'0'0'0,"-6"17"0"0"0,-5 35 0 0 0,-13 34 0 0 0,-10 29 0 0 0,1 27 0 0 0,3 12 0 0 0,-6 4 0 0 0,5 1 0 0 0,3-9 0 0 0,8-14 0 0 0,7-17 0 0 0,3-20 0 0 0,3-19 0 0 0,4-18 0 0 0,-1-16 0 0 0,1-15-16383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0T00:21:11.9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22262 7646 16383 0 0,'-9'5'0'0'0,"-6"9"0"0"0,-10 24 0 0 0,-13 30 0 0 0,-8 43 0 0 0,-10 31 0 0 0,-3 26 0 0 0,-5 18 0 0 0,5 15 0 0 0,-1 12 0 0 0,2-5 0 0 0,10-16 0 0 0,10-21 0 0 0,6-21 0 0 0,6-33 0 0 0,5-27 0 0 0,8-25 0 0 0,6-19 0 0 0,3-14 0 0 0,3-11-16383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0T00:21:11.9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20320 8811 16383 0 0,'4'4'0'0'0,"10"14"0"0"0,16 17 0 0 0,19 32 0 0 0,9 13 0 0 0,13 14 0 0 0,11 8 0 0 0,-5 0 0 0 0,2-6 0 0 0,0 3 0 0 0,-9-11 0 0 0,-8-9 0 0 0,-10-4 0 0 0,-10-11 0 0 0,-4-8 0 0 0,-3-5 0 0 0,-5-2 0 0 0,-2-2 0 0 0,-2-8 0 0 0,-5-16 0 0 0,10-23 0 0 0,18-26 0 0 0,20-16 0 0 0,25-9 0 0 0,26-14 0 0 0,26-7 0 0 0,19-1 0 0 0,9 8 0 0 0,2 11 0 0 0,-12 14 0 0 0,-22 11 0 0 0,-30 5 0 0 0,-31 7 0 0 0,-28 6-16383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2021. 8. 20.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2021. 8. 20.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2021. 8. 20.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/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8/20/21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08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0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57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99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3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946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552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8/20/21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0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2021. 8. 20.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33943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662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2021. 8. 20.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2021. 8. 20.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2021. 8. 20.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2021. 8. 20.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2021. 8. 20.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2021. 8. 20.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2021. 8. 20.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2021. 8. 20.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000" spc="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>
              <a:defRPr sz="1000" spc="4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3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25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6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lang="en-US" sz="4800" kern="1200" cap="none" spc="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000" kern="1200" spc="1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 spc="1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 spc="1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 spc="1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 spc="1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customXml" Target="../ink/ink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customXml" Target="../ink/ink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Relationship Id="rId5" Type="http://schemas.openxmlformats.org/officeDocument/2006/relationships/image" Target="../media/image28.png"/><Relationship Id="rId4" Type="http://schemas.openxmlformats.org/officeDocument/2006/relationships/customXml" Target="../ink/ink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">
            <a:extLst>
              <a:ext uri="{FF2B5EF4-FFF2-40B4-BE49-F238E27FC236}">
                <a16:creationId xmlns:a16="http://schemas.microsoft.com/office/drawing/2014/main" id="{C2F14A12-AF74-4A58-80AA-8E5A52713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84" b="19457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71132" y="2201876"/>
            <a:ext cx="8649738" cy="2620482"/>
          </a:xfrm>
        </p:spPr>
        <p:txBody>
          <a:bodyPr>
            <a:normAutofit/>
          </a:bodyPr>
          <a:lstStyle/>
          <a:p>
            <a:r>
              <a:rPr lang="ko-KR" altLang="en-US" sz="7200" b="1" err="1">
                <a:solidFill>
                  <a:schemeClr val="accent2"/>
                </a:solidFill>
                <a:ea typeface="맑은 고딕"/>
              </a:rPr>
              <a:t>jk</a:t>
            </a:r>
            <a:r>
              <a:rPr lang="ko-KR" altLang="en-US" sz="7200" b="1">
                <a:solidFill>
                  <a:schemeClr val="accent2"/>
                </a:solidFill>
                <a:ea typeface="맑은 고딕"/>
              </a:rPr>
              <a:t> </a:t>
            </a:r>
            <a:r>
              <a:rPr lang="ko-KR" altLang="en-US" sz="7200" b="1" err="1">
                <a:solidFill>
                  <a:schemeClr val="accent2"/>
                </a:solidFill>
                <a:ea typeface="맑은 고딕"/>
              </a:rPr>
              <a:t>world</a:t>
            </a:r>
            <a:br>
              <a:rPr lang="ko-KR" altLang="en-US" sz="7200" b="1"/>
            </a:br>
            <a:r>
              <a:rPr lang="ko-KR" altLang="en-US" sz="7200" b="1">
                <a:ea typeface="맑은 고딕"/>
              </a:rPr>
              <a:t>스토리 보드</a:t>
            </a:r>
            <a:endParaRPr lang="ko-KR" altLang="en-US" sz="7200" b="1">
              <a:ea typeface="맑은 고딕"/>
              <a:cs typeface="Malgun Gothic Semiligh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71130" y="4577942"/>
            <a:ext cx="8753429" cy="727588"/>
          </a:xfrm>
        </p:spPr>
        <p:txBody>
          <a:bodyPr lIns="109728" tIns="109728" rIns="109728" bIns="91440" anchor="t">
            <a:normAutofit fontScale="92500" lnSpcReduction="10000"/>
          </a:bodyPr>
          <a:lstStyle/>
          <a:p>
            <a:pPr algn="r">
              <a:lnSpc>
                <a:spcPct val="100000"/>
              </a:lnSpc>
              <a:spcAft>
                <a:spcPts val="600"/>
              </a:spcAft>
            </a:pPr>
            <a:r>
              <a:rPr lang="ko-KR" altLang="en-US" sz="2000" b="1" dirty="0">
                <a:ea typeface="Malgun Gothic Semilight"/>
                <a:cs typeface="Malgun Gothic Semilight"/>
              </a:rPr>
              <a:t>작성자 : </a:t>
            </a:r>
            <a:r>
              <a:rPr lang="en-US" altLang="ko-KR" sz="2000" b="1" dirty="0">
                <a:ea typeface="Malgun Gothic Semilight"/>
                <a:cs typeface="Malgun Gothic Semilight"/>
              </a:rPr>
              <a:t>000</a:t>
            </a:r>
            <a:endParaRPr lang="ko-KR" altLang="en-US" sz="2000" b="1" dirty="0">
              <a:ea typeface="Malgun Gothic Semilight"/>
              <a:cs typeface="Malgun Gothic Semilight"/>
            </a:endParaRPr>
          </a:p>
          <a:p>
            <a:pPr algn="r">
              <a:lnSpc>
                <a:spcPct val="100000"/>
              </a:lnSpc>
              <a:spcAft>
                <a:spcPts val="600"/>
              </a:spcAft>
            </a:pPr>
            <a:r>
              <a:rPr lang="ko-KR" altLang="en-US" sz="1400" b="1" dirty="0">
                <a:latin typeface="Malgun Gothic Semilight"/>
                <a:ea typeface="Malgun Gothic Semilight"/>
                <a:cs typeface="Malgun Gothic Semilight"/>
              </a:rPr>
              <a:t>최초 작성일 : 2021 – 03 - 05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39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643B7E8-B361-4A91-A7A5-07418CFCF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7A74E93-DAA8-4661-8F23-0F48710EA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FF212E38-C041-49D9-9236-29FF44B27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16" y="809244"/>
            <a:ext cx="5943600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43632" y="1559768"/>
            <a:ext cx="5068568" cy="3135379"/>
          </a:xfrm>
        </p:spPr>
        <p:txBody>
          <a:bodyPr>
            <a:normAutofit/>
          </a:bodyPr>
          <a:lstStyle/>
          <a:p>
            <a:r>
              <a:rPr lang="ko-KR" altLang="en-US" sz="6000" b="1">
                <a:solidFill>
                  <a:srgbClr val="5786C9"/>
                </a:solidFill>
                <a:ea typeface="맑은 고딕"/>
                <a:cs typeface="Malgun Gothic Semilight"/>
              </a:rPr>
              <a:t>Jk music</a:t>
            </a:r>
            <a:endParaRPr lang="en-US" altLang="ko-KR" sz="6000">
              <a:solidFill>
                <a:srgbClr val="5786C9"/>
              </a:solidFill>
              <a:latin typeface="Malgun Gothic Semilight"/>
              <a:ea typeface="Malgun Gothic Semilight"/>
              <a:cs typeface="+mj-lt"/>
            </a:endParaRPr>
          </a:p>
          <a:p>
            <a:endParaRPr lang="ko-KR" altLang="en-US" sz="6000" b="1">
              <a:ea typeface="맑은 고딕"/>
              <a:cs typeface="Malgun Gothic Semiligh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43633" y="4708186"/>
            <a:ext cx="5068567" cy="797089"/>
          </a:xfrm>
        </p:spPr>
        <p:txBody>
          <a:bodyPr lIns="109728" tIns="109728" rIns="109728" bIns="9144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 b="1">
                <a:solidFill>
                  <a:srgbClr val="5786C9"/>
                </a:solidFill>
                <a:latin typeface="Malgun Gothic Semilight"/>
                <a:ea typeface="Malgun Gothic Semilight"/>
                <a:cs typeface="Malgun Gothic Semilight"/>
              </a:rPr>
              <a:t>음악 스트리밍 사이트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90391D1-AA86-467F-A77E-0606FCCCD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A430F17-C7B1-40FD-89FA-55002B663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3EAAD29-514C-4272-AA97-D2DCEB35B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373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080894D-F290-4DF4-82A7-905285A7E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">
            <a:extLst>
              <a:ext uri="{FF2B5EF4-FFF2-40B4-BE49-F238E27FC236}">
                <a16:creationId xmlns:a16="http://schemas.microsoft.com/office/drawing/2014/main" id="{C2F14A12-AF74-4A58-80AA-8E5A52713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78" r="16394" b="1"/>
          <a:stretch/>
        </p:blipFill>
        <p:spPr>
          <a:xfrm>
            <a:off x="7555832" y="10"/>
            <a:ext cx="4636163" cy="6857990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7DFCF505-A81A-4906-B1A1-30CB6B12C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257" y="3504206"/>
            <a:ext cx="1096299" cy="91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02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B3C40C0-31AF-4C46-A57D-5D32F62A8343}"/>
              </a:ext>
            </a:extLst>
          </p:cNvPr>
          <p:cNvSpPr/>
          <p:nvPr/>
        </p:nvSpPr>
        <p:spPr>
          <a:xfrm>
            <a:off x="2876" y="-4313"/>
            <a:ext cx="2832338" cy="416943"/>
          </a:xfrm>
          <a:prstGeom prst="rect">
            <a:avLst/>
          </a:prstGeom>
          <a:solidFill>
            <a:srgbClr val="5786C9"/>
          </a:solidFill>
          <a:ln>
            <a:solidFill>
              <a:srgbClr val="4472C4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dirty="0">
                <a:latin typeface="Malgun Gothic Semilight"/>
                <a:ea typeface="Malgun Gothic Semilight"/>
                <a:cs typeface="Malgun Gothic Semilight"/>
              </a:rPr>
              <a:t>공통 UI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C954079-63C8-425B-8113-90861B1EF901}"/>
              </a:ext>
            </a:extLst>
          </p:cNvPr>
          <p:cNvSpPr/>
          <p:nvPr/>
        </p:nvSpPr>
        <p:spPr>
          <a:xfrm>
            <a:off x="947771" y="1653134"/>
            <a:ext cx="1412363" cy="893086"/>
          </a:xfrm>
          <a:prstGeom prst="rightArrow">
            <a:avLst/>
          </a:prstGeom>
          <a:solidFill>
            <a:srgbClr val="5786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  <a:ea typeface="맑은 고딕"/>
              </a:rPr>
              <a:t>Logo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0F1A544-785A-475D-A907-983544C80A71}"/>
              </a:ext>
            </a:extLst>
          </p:cNvPr>
          <p:cNvSpPr/>
          <p:nvPr/>
        </p:nvSpPr>
        <p:spPr>
          <a:xfrm>
            <a:off x="947771" y="3291582"/>
            <a:ext cx="2165398" cy="982733"/>
          </a:xfrm>
          <a:prstGeom prst="rightArrow">
            <a:avLst/>
          </a:prstGeom>
          <a:solidFill>
            <a:srgbClr val="5786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  <a:ea typeface="맑은 고딕"/>
              </a:rPr>
              <a:t>Top</a:t>
            </a:r>
            <a:r>
              <a:rPr lang="ko-KR" altLang="en-US" b="1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ea typeface="맑은 고딕"/>
              </a:rPr>
              <a:t>menu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BB01AE2-76BB-41BB-8193-825AB587B74B}"/>
              </a:ext>
            </a:extLst>
          </p:cNvPr>
          <p:cNvSpPr/>
          <p:nvPr/>
        </p:nvSpPr>
        <p:spPr>
          <a:xfrm>
            <a:off x="2609640" y="1499737"/>
            <a:ext cx="3380249" cy="1118689"/>
          </a:xfrm>
          <a:prstGeom prst="rect">
            <a:avLst/>
          </a:prstGeom>
          <a:solidFill>
            <a:schemeClr val="tx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ea typeface="맑은 고딕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9F4E048-2CCF-4446-8803-E8A079AF764A}"/>
              </a:ext>
            </a:extLst>
          </p:cNvPr>
          <p:cNvSpPr/>
          <p:nvPr/>
        </p:nvSpPr>
        <p:spPr>
          <a:xfrm>
            <a:off x="947770" y="5075355"/>
            <a:ext cx="1779916" cy="1117204"/>
          </a:xfrm>
          <a:prstGeom prst="rightArrow">
            <a:avLst/>
          </a:prstGeom>
          <a:solidFill>
            <a:srgbClr val="5786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err="1">
                <a:solidFill>
                  <a:schemeClr val="bg1"/>
                </a:solidFill>
                <a:latin typeface="Malgun Gothic Semilight"/>
                <a:ea typeface="Malgun Gothic Semilight"/>
                <a:cs typeface="Malgun Gothic Semilight"/>
              </a:rPr>
              <a:t>Footer</a:t>
            </a:r>
            <a:endParaRPr lang="ko-KR" b="1" err="1">
              <a:solidFill>
                <a:schemeClr val="bg1"/>
              </a:solidFill>
              <a:latin typeface="Malgun Gothic Semilight"/>
              <a:ea typeface="Malgun Gothic Semilight"/>
              <a:cs typeface="Malgun Gothic Semilight"/>
            </a:endParaRPr>
          </a:p>
        </p:txBody>
      </p:sp>
      <p:pic>
        <p:nvPicPr>
          <p:cNvPr id="2" name="그림 5">
            <a:extLst>
              <a:ext uri="{FF2B5EF4-FFF2-40B4-BE49-F238E27FC236}">
                <a16:creationId xmlns:a16="http://schemas.microsoft.com/office/drawing/2014/main" id="{F63B566B-C89B-4900-B66B-48A18216C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914" y="1711264"/>
            <a:ext cx="852373" cy="6916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11CC91-9FC3-46F1-BFF7-BD255B872069}"/>
              </a:ext>
            </a:extLst>
          </p:cNvPr>
          <p:cNvSpPr txBox="1"/>
          <p:nvPr/>
        </p:nvSpPr>
        <p:spPr>
          <a:xfrm>
            <a:off x="3796119" y="1764890"/>
            <a:ext cx="199349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a typeface="맑은 고딕"/>
              </a:rPr>
              <a:t>JK </a:t>
            </a:r>
            <a:r>
              <a:rPr lang="ko-KR" altLang="en-US" sz="3200" b="1" dirty="0" err="1">
                <a:solidFill>
                  <a:schemeClr val="bg1"/>
                </a:solidFill>
                <a:ea typeface="맑은 고딕"/>
              </a:rPr>
              <a:t>Music</a:t>
            </a:r>
            <a:endParaRPr lang="ko-KR" altLang="en-US" sz="3200" b="1" dirty="0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CC7DD3-8F39-4C14-9FAA-AEA04DD41D0F}"/>
              </a:ext>
            </a:extLst>
          </p:cNvPr>
          <p:cNvSpPr/>
          <p:nvPr/>
        </p:nvSpPr>
        <p:spPr>
          <a:xfrm>
            <a:off x="3479216" y="3158207"/>
            <a:ext cx="4151213" cy="1118689"/>
          </a:xfrm>
          <a:prstGeom prst="rect">
            <a:avLst/>
          </a:prstGeom>
          <a:solidFill>
            <a:schemeClr val="tx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dirty="0">
                <a:ea typeface="맑은 고딕"/>
              </a:rPr>
              <a:t>요금제   지원   |   회원가입   로그인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76A94AE-8C91-4CA0-B9CB-4C9A0E01CF86}"/>
              </a:ext>
            </a:extLst>
          </p:cNvPr>
          <p:cNvSpPr/>
          <p:nvPr/>
        </p:nvSpPr>
        <p:spPr>
          <a:xfrm>
            <a:off x="3138557" y="5076654"/>
            <a:ext cx="7199213" cy="1118689"/>
          </a:xfrm>
          <a:prstGeom prst="rect">
            <a:avLst/>
          </a:prstGeom>
          <a:solidFill>
            <a:schemeClr val="tx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b="1" dirty="0" err="1">
                <a:ea typeface="+mn-lt"/>
                <a:cs typeface="+mn-lt"/>
              </a:rPr>
              <a:t>Copyright</a:t>
            </a:r>
            <a:r>
              <a:rPr lang="ko-KR" b="1" dirty="0">
                <a:ea typeface="+mn-lt"/>
                <a:cs typeface="+mn-lt"/>
              </a:rPr>
              <a:t> © 2021 JK </a:t>
            </a:r>
            <a:r>
              <a:rPr lang="ko-KR" b="1" dirty="0" err="1">
                <a:ea typeface="+mn-lt"/>
                <a:cs typeface="+mn-lt"/>
              </a:rPr>
              <a:t>Music</a:t>
            </a:r>
            <a:r>
              <a:rPr lang="ko-KR" b="1" dirty="0">
                <a:ea typeface="+mn-lt"/>
                <a:cs typeface="+mn-lt"/>
              </a:rPr>
              <a:t>. All </a:t>
            </a:r>
            <a:r>
              <a:rPr lang="ko-KR" b="1" dirty="0" err="1">
                <a:ea typeface="+mn-lt"/>
                <a:cs typeface="+mn-lt"/>
              </a:rPr>
              <a:t>Rights</a:t>
            </a:r>
            <a:r>
              <a:rPr lang="ko-KR" b="1" dirty="0">
                <a:ea typeface="+mn-lt"/>
                <a:cs typeface="+mn-lt"/>
              </a:rPr>
              <a:t> </a:t>
            </a:r>
            <a:r>
              <a:rPr lang="ko-KR" b="1" dirty="0" err="1">
                <a:ea typeface="+mn-lt"/>
                <a:cs typeface="+mn-lt"/>
              </a:rPr>
              <a:t>Reserved</a:t>
            </a:r>
            <a:r>
              <a:rPr lang="ko-KR" b="1" dirty="0">
                <a:ea typeface="+mn-lt"/>
                <a:cs typeface="+mn-lt"/>
              </a:rPr>
              <a:t>.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175899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B3C40C0-31AF-4C46-A57D-5D32F62A8343}"/>
              </a:ext>
            </a:extLst>
          </p:cNvPr>
          <p:cNvSpPr/>
          <p:nvPr/>
        </p:nvSpPr>
        <p:spPr>
          <a:xfrm>
            <a:off x="2876" y="-4313"/>
            <a:ext cx="2832338" cy="416943"/>
          </a:xfrm>
          <a:prstGeom prst="rect">
            <a:avLst/>
          </a:prstGeom>
          <a:solidFill>
            <a:srgbClr val="5786C9"/>
          </a:solidFill>
          <a:ln>
            <a:solidFill>
              <a:srgbClr val="4472C4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dirty="0">
                <a:latin typeface="Malgun Gothic Semilight"/>
                <a:ea typeface="Malgun Gothic Semilight"/>
                <a:cs typeface="Malgun Gothic Semilight"/>
              </a:rPr>
              <a:t>공통 UI – </a:t>
            </a:r>
            <a:r>
              <a:rPr lang="ko-KR" altLang="en-US" b="1" dirty="0" err="1">
                <a:latin typeface="Malgun Gothic Semilight"/>
                <a:ea typeface="Malgun Gothic Semilight"/>
                <a:cs typeface="Malgun Gothic Semilight"/>
              </a:rPr>
              <a:t>Top</a:t>
            </a:r>
            <a:r>
              <a:rPr lang="ko-KR" altLang="en-US" b="1" dirty="0">
                <a:latin typeface="Malgun Gothic Semilight"/>
                <a:ea typeface="Malgun Gothic Semilight"/>
                <a:cs typeface="Malgun Gothic Semilight"/>
              </a:rPr>
              <a:t> </a:t>
            </a:r>
            <a:r>
              <a:rPr lang="ko-KR" altLang="en-US" b="1" dirty="0" err="1">
                <a:latin typeface="Malgun Gothic Semilight"/>
                <a:ea typeface="Malgun Gothic Semilight"/>
                <a:cs typeface="Malgun Gothic Semilight"/>
              </a:rPr>
              <a:t>menu</a:t>
            </a:r>
          </a:p>
        </p:txBody>
      </p:sp>
      <p:pic>
        <p:nvPicPr>
          <p:cNvPr id="8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A3E63FAE-1207-4325-9D9F-DF0A15DCA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271" y="1439401"/>
            <a:ext cx="7791739" cy="12655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3BD2554D-629F-4757-B103-B68BA3DFB812}"/>
                  </a:ext>
                </a:extLst>
              </p14:cNvPr>
              <p14:cNvContentPartPr/>
              <p14:nvPr/>
            </p14:nvContentPartPr>
            <p14:xfrm>
              <a:off x="3442399" y="2544096"/>
              <a:ext cx="2876550" cy="158115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3BD2554D-629F-4757-B103-B68BA3DFB8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06384" y="2508021"/>
                <a:ext cx="2948221" cy="16529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D09AC210-ACE9-4BAA-9BEE-06C7C6AA9877}"/>
                  </a:ext>
                </a:extLst>
              </p14:cNvPr>
              <p14:cNvContentPartPr/>
              <p14:nvPr/>
            </p14:nvContentPartPr>
            <p14:xfrm>
              <a:off x="7114779" y="2580967"/>
              <a:ext cx="381000" cy="165735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D09AC210-ACE9-4BAA-9BEE-06C7C6AA98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78631" y="2544969"/>
                <a:ext cx="452935" cy="1728986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E405AC85-0751-424A-A8DC-EFBEBA20932D}"/>
              </a:ext>
            </a:extLst>
          </p:cNvPr>
          <p:cNvSpPr txBox="1"/>
          <p:nvPr/>
        </p:nvSpPr>
        <p:spPr>
          <a:xfrm>
            <a:off x="1233948" y="4343399"/>
            <a:ext cx="339458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b="1">
                <a:ea typeface="맑은 고딕"/>
              </a:rPr>
              <a:t>section-3으로 </a:t>
            </a:r>
            <a:endParaRPr lang="ko-KR" sz="3600">
              <a:ea typeface="맑은 고딕"/>
            </a:endParaRPr>
          </a:p>
          <a:p>
            <a:pPr algn="ctr"/>
            <a:r>
              <a:rPr lang="ko-KR" altLang="en-US" sz="3600" b="1">
                <a:ea typeface="맑은 고딕"/>
              </a:rPr>
              <a:t>이동</a:t>
            </a:r>
            <a:endParaRPr lang="ko-KR" sz="36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064B97-BDCD-4511-8556-B962F40444A1}"/>
              </a:ext>
            </a:extLst>
          </p:cNvPr>
          <p:cNvSpPr txBox="1"/>
          <p:nvPr/>
        </p:nvSpPr>
        <p:spPr>
          <a:xfrm>
            <a:off x="6690851" y="4343398"/>
            <a:ext cx="290297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b="1">
                <a:ea typeface="맑은 고딕"/>
              </a:rPr>
              <a:t>section-4로 </a:t>
            </a:r>
            <a:endParaRPr lang="ko-KR" sz="3600">
              <a:ea typeface="맑은 고딕"/>
            </a:endParaRPr>
          </a:p>
          <a:p>
            <a:pPr algn="ctr"/>
            <a:r>
              <a:rPr lang="ko-KR" altLang="en-US" sz="3600" b="1">
                <a:ea typeface="맑은 고딕"/>
              </a:rPr>
              <a:t>이동</a:t>
            </a:r>
            <a:endParaRPr lang="ko-KR" sz="3600"/>
          </a:p>
        </p:txBody>
      </p:sp>
    </p:spTree>
    <p:extLst>
      <p:ext uri="{BB962C8B-B14F-4D97-AF65-F5344CB8AC3E}">
        <p14:creationId xmlns:p14="http://schemas.microsoft.com/office/powerpoint/2010/main" val="3219910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B3C40C0-31AF-4C46-A57D-5D32F62A8343}"/>
              </a:ext>
            </a:extLst>
          </p:cNvPr>
          <p:cNvSpPr/>
          <p:nvPr/>
        </p:nvSpPr>
        <p:spPr>
          <a:xfrm>
            <a:off x="2876" y="-4313"/>
            <a:ext cx="2832338" cy="416943"/>
          </a:xfrm>
          <a:prstGeom prst="rect">
            <a:avLst/>
          </a:prstGeom>
          <a:solidFill>
            <a:srgbClr val="5786C9"/>
          </a:solidFill>
          <a:ln>
            <a:solidFill>
              <a:srgbClr val="4472C4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화면 설계 - </a:t>
            </a:r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index</a:t>
            </a:r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 </a:t>
            </a:r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page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AB19C1-8DF8-47D6-AB77-3442858A4F96}"/>
              </a:ext>
            </a:extLst>
          </p:cNvPr>
          <p:cNvSpPr/>
          <p:nvPr/>
        </p:nvSpPr>
        <p:spPr>
          <a:xfrm>
            <a:off x="2072316" y="1073091"/>
            <a:ext cx="9115245" cy="5032073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5CD9C6-DA1E-4A4C-99AE-271961BB629C}"/>
              </a:ext>
            </a:extLst>
          </p:cNvPr>
          <p:cNvSpPr/>
          <p:nvPr/>
        </p:nvSpPr>
        <p:spPr>
          <a:xfrm>
            <a:off x="2071418" y="1846562"/>
            <a:ext cx="9115244" cy="4267059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C954079-63C8-425B-8113-90861B1EF901}"/>
              </a:ext>
            </a:extLst>
          </p:cNvPr>
          <p:cNvSpPr/>
          <p:nvPr/>
        </p:nvSpPr>
        <p:spPr>
          <a:xfrm>
            <a:off x="625042" y="1070428"/>
            <a:ext cx="1322716" cy="848263"/>
          </a:xfrm>
          <a:prstGeom prst="rightArrow">
            <a:avLst/>
          </a:prstGeom>
          <a:solidFill>
            <a:srgbClr val="5786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err="1">
                <a:solidFill>
                  <a:schemeClr val="bg1"/>
                </a:solidFill>
                <a:ea typeface="맑은 고딕"/>
              </a:rPr>
              <a:t>header</a:t>
            </a:r>
            <a:endParaRPr lang="ko-KR" altLang="en-US" b="1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0F1A544-785A-475D-A907-983544C80A71}"/>
              </a:ext>
            </a:extLst>
          </p:cNvPr>
          <p:cNvSpPr/>
          <p:nvPr/>
        </p:nvSpPr>
        <p:spPr>
          <a:xfrm>
            <a:off x="625042" y="3327441"/>
            <a:ext cx="1322716" cy="848263"/>
          </a:xfrm>
          <a:prstGeom prst="rightArrow">
            <a:avLst/>
          </a:prstGeom>
          <a:solidFill>
            <a:srgbClr val="5786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err="1">
                <a:solidFill>
                  <a:schemeClr val="bg1"/>
                </a:solidFill>
                <a:ea typeface="맑은 고딕"/>
              </a:rPr>
              <a:t>main</a:t>
            </a:r>
            <a:endParaRPr lang="ko-KR" altLang="en-US" b="1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BB01AE2-76BB-41BB-8193-825AB587B74B}"/>
              </a:ext>
            </a:extLst>
          </p:cNvPr>
          <p:cNvSpPr/>
          <p:nvPr/>
        </p:nvSpPr>
        <p:spPr>
          <a:xfrm>
            <a:off x="2215192" y="1177007"/>
            <a:ext cx="8839755" cy="544948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ea typeface="맑은 고딕"/>
              </a:rPr>
              <a:t>g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076D35A-3124-45C6-A0DC-C5298B7EFCAF}"/>
              </a:ext>
            </a:extLst>
          </p:cNvPr>
          <p:cNvSpPr/>
          <p:nvPr/>
        </p:nvSpPr>
        <p:spPr>
          <a:xfrm>
            <a:off x="2522159" y="2104873"/>
            <a:ext cx="8102567" cy="2964186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  <a:ea typeface="맑은 고딕"/>
              </a:rPr>
              <a:t>4 </a:t>
            </a:r>
            <a:r>
              <a:rPr lang="ko-KR" altLang="en-US" sz="2800" err="1">
                <a:solidFill>
                  <a:schemeClr val="tx1"/>
                </a:solidFill>
                <a:ea typeface="맑은 고딕"/>
              </a:rPr>
              <a:t>section으로</a:t>
            </a:r>
            <a:r>
              <a:rPr lang="ko-KR" altLang="en-US" sz="2800">
                <a:solidFill>
                  <a:schemeClr val="tx1"/>
                </a:solidFill>
                <a:ea typeface="맑은 고딕"/>
              </a:rPr>
              <a:t> 구성된 메인 페이지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C41DF5C-06C5-4FB4-B1B9-9FAD242B9D39}"/>
              </a:ext>
            </a:extLst>
          </p:cNvPr>
          <p:cNvSpPr/>
          <p:nvPr/>
        </p:nvSpPr>
        <p:spPr>
          <a:xfrm>
            <a:off x="2523999" y="5320555"/>
            <a:ext cx="8096863" cy="615239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err="1">
                <a:solidFill>
                  <a:schemeClr val="tx1"/>
                </a:solidFill>
                <a:latin typeface="Malgun Gothic Semilight"/>
                <a:ea typeface="Malgun Gothic Semilight"/>
                <a:cs typeface="Malgun Gothic Semilight"/>
              </a:rPr>
              <a:t>footer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0C1821-882C-40F5-B5BC-5686067CE775}"/>
              </a:ext>
            </a:extLst>
          </p:cNvPr>
          <p:cNvSpPr txBox="1"/>
          <p:nvPr/>
        </p:nvSpPr>
        <p:spPr>
          <a:xfrm>
            <a:off x="5931569" y="1221181"/>
            <a:ext cx="13878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err="1">
                <a:ea typeface="맑은 고딕"/>
              </a:rPr>
              <a:t>Header</a:t>
            </a:r>
            <a:endParaRPr lang="ko-KR" altLang="en-US" sz="2800">
              <a:ea typeface="맑은 고딕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9F4E048-2CCF-4446-8803-E8A079AF764A}"/>
              </a:ext>
            </a:extLst>
          </p:cNvPr>
          <p:cNvSpPr/>
          <p:nvPr/>
        </p:nvSpPr>
        <p:spPr>
          <a:xfrm>
            <a:off x="625041" y="5209825"/>
            <a:ext cx="1322716" cy="848263"/>
          </a:xfrm>
          <a:prstGeom prst="rightArrow">
            <a:avLst/>
          </a:prstGeom>
          <a:solidFill>
            <a:srgbClr val="5786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err="1">
                <a:solidFill>
                  <a:schemeClr val="bg1"/>
                </a:solidFill>
                <a:latin typeface="Malgun Gothic Semilight"/>
                <a:ea typeface="Malgun Gothic Semilight"/>
                <a:cs typeface="Malgun Gothic Semilight"/>
              </a:rPr>
              <a:t>Footer</a:t>
            </a:r>
            <a:endParaRPr lang="ko-KR" b="1" err="1">
              <a:solidFill>
                <a:schemeClr val="bg1"/>
              </a:solidFill>
              <a:latin typeface="Malgun Gothic Semilight"/>
              <a:ea typeface="Malgun Gothic Semilight"/>
              <a:cs typeface="Malgun Gothic Semilight"/>
            </a:endParaRPr>
          </a:p>
        </p:txBody>
      </p:sp>
      <p:pic>
        <p:nvPicPr>
          <p:cNvPr id="2" name="그림 5">
            <a:extLst>
              <a:ext uri="{FF2B5EF4-FFF2-40B4-BE49-F238E27FC236}">
                <a16:creationId xmlns:a16="http://schemas.microsoft.com/office/drawing/2014/main" id="{F63B566B-C89B-4900-B66B-48A18216C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031" y="1218206"/>
            <a:ext cx="592397" cy="4854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2159D0-7F02-4148-8D00-324BE4792405}"/>
              </a:ext>
            </a:extLst>
          </p:cNvPr>
          <p:cNvSpPr txBox="1"/>
          <p:nvPr/>
        </p:nvSpPr>
        <p:spPr>
          <a:xfrm>
            <a:off x="9960078" y="134456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err="1">
                <a:ea typeface="맑은 고딕"/>
              </a:rPr>
              <a:t>Top_menu</a:t>
            </a:r>
            <a:endParaRPr lang="ko-KR" altLang="en-US" sz="1400" err="1"/>
          </a:p>
        </p:txBody>
      </p:sp>
    </p:spTree>
    <p:extLst>
      <p:ext uri="{BB962C8B-B14F-4D97-AF65-F5344CB8AC3E}">
        <p14:creationId xmlns:p14="http://schemas.microsoft.com/office/powerpoint/2010/main" val="2129404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B3C40C0-31AF-4C46-A57D-5D32F62A8343}"/>
              </a:ext>
            </a:extLst>
          </p:cNvPr>
          <p:cNvSpPr/>
          <p:nvPr/>
        </p:nvSpPr>
        <p:spPr>
          <a:xfrm>
            <a:off x="2876" y="-4313"/>
            <a:ext cx="2832338" cy="416943"/>
          </a:xfrm>
          <a:prstGeom prst="rect">
            <a:avLst/>
          </a:prstGeom>
          <a:solidFill>
            <a:srgbClr val="5786C9"/>
          </a:solidFill>
          <a:ln>
            <a:solidFill>
              <a:srgbClr val="4472C4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화면 설계 - </a:t>
            </a:r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Section</a:t>
            </a:r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 1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AB19C1-8DF8-47D6-AB77-3442858A4F96}"/>
              </a:ext>
            </a:extLst>
          </p:cNvPr>
          <p:cNvSpPr/>
          <p:nvPr/>
        </p:nvSpPr>
        <p:spPr>
          <a:xfrm>
            <a:off x="2072316" y="1073091"/>
            <a:ext cx="9115245" cy="5032073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5CD9C6-DA1E-4A4C-99AE-271961BB629C}"/>
              </a:ext>
            </a:extLst>
          </p:cNvPr>
          <p:cNvSpPr/>
          <p:nvPr/>
        </p:nvSpPr>
        <p:spPr>
          <a:xfrm>
            <a:off x="2071418" y="1846562"/>
            <a:ext cx="9115244" cy="4267059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C954079-63C8-425B-8113-90861B1EF901}"/>
              </a:ext>
            </a:extLst>
          </p:cNvPr>
          <p:cNvSpPr/>
          <p:nvPr/>
        </p:nvSpPr>
        <p:spPr>
          <a:xfrm>
            <a:off x="625042" y="1070428"/>
            <a:ext cx="1322716" cy="848263"/>
          </a:xfrm>
          <a:prstGeom prst="rightArrow">
            <a:avLst/>
          </a:prstGeom>
          <a:solidFill>
            <a:srgbClr val="5786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err="1">
                <a:solidFill>
                  <a:schemeClr val="bg1"/>
                </a:solidFill>
                <a:ea typeface="맑은 고딕"/>
              </a:rPr>
              <a:t>header</a:t>
            </a:r>
            <a:endParaRPr lang="ko-KR" altLang="en-US" b="1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0F1A544-785A-475D-A907-983544C80A71}"/>
              </a:ext>
            </a:extLst>
          </p:cNvPr>
          <p:cNvSpPr/>
          <p:nvPr/>
        </p:nvSpPr>
        <p:spPr>
          <a:xfrm>
            <a:off x="625042" y="3327441"/>
            <a:ext cx="1322716" cy="848263"/>
          </a:xfrm>
          <a:prstGeom prst="rightArrow">
            <a:avLst/>
          </a:prstGeom>
          <a:solidFill>
            <a:srgbClr val="5786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err="1">
                <a:solidFill>
                  <a:schemeClr val="bg1"/>
                </a:solidFill>
                <a:ea typeface="맑은 고딕"/>
              </a:rPr>
              <a:t>main</a:t>
            </a:r>
            <a:endParaRPr lang="ko-KR" altLang="en-US" b="1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BB01AE2-76BB-41BB-8193-825AB587B74B}"/>
              </a:ext>
            </a:extLst>
          </p:cNvPr>
          <p:cNvSpPr/>
          <p:nvPr/>
        </p:nvSpPr>
        <p:spPr>
          <a:xfrm>
            <a:off x="2215192" y="1177007"/>
            <a:ext cx="8839755" cy="544948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ea typeface="맑은 고딕"/>
              </a:rPr>
              <a:t>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0C1821-882C-40F5-B5BC-5686067CE775}"/>
              </a:ext>
            </a:extLst>
          </p:cNvPr>
          <p:cNvSpPr txBox="1"/>
          <p:nvPr/>
        </p:nvSpPr>
        <p:spPr>
          <a:xfrm>
            <a:off x="5931569" y="1221181"/>
            <a:ext cx="13878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err="1">
                <a:ea typeface="맑은 고딕"/>
              </a:rPr>
              <a:t>Header</a:t>
            </a:r>
            <a:endParaRPr lang="ko-KR" altLang="en-US" sz="2800">
              <a:ea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0F3B7A-CE03-4FCB-90EC-2BB308679610}"/>
              </a:ext>
            </a:extLst>
          </p:cNvPr>
          <p:cNvSpPr txBox="1"/>
          <p:nvPr/>
        </p:nvSpPr>
        <p:spPr>
          <a:xfrm>
            <a:off x="5633884" y="2069690"/>
            <a:ext cx="199349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b="1">
                <a:ea typeface="맑은 고딕"/>
              </a:rPr>
              <a:t>JK </a:t>
            </a:r>
            <a:r>
              <a:rPr lang="ko-KR" altLang="en-US" sz="3200" b="1" err="1">
                <a:ea typeface="맑은 고딕"/>
              </a:rPr>
              <a:t>Music</a:t>
            </a:r>
            <a:endParaRPr lang="ko-KR" altLang="en-US" sz="3200" b="1">
              <a:ea typeface="맑은 고딕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3BF557-04A6-48ED-8373-CC7C732F2E52}"/>
              </a:ext>
            </a:extLst>
          </p:cNvPr>
          <p:cNvSpPr/>
          <p:nvPr/>
        </p:nvSpPr>
        <p:spPr>
          <a:xfrm>
            <a:off x="6873221" y="3057425"/>
            <a:ext cx="3776143" cy="2585141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3600" err="1">
                <a:solidFill>
                  <a:schemeClr val="tx1"/>
                </a:solidFill>
                <a:ea typeface="맑은 고딕"/>
              </a:rPr>
              <a:t>Side</a:t>
            </a:r>
            <a:r>
              <a:rPr lang="ko-KR" altLang="en-US" sz="3600">
                <a:solidFill>
                  <a:schemeClr val="tx1"/>
                </a:solidFill>
                <a:ea typeface="맑은 고딕"/>
              </a:rPr>
              <a:t> </a:t>
            </a:r>
            <a:r>
              <a:rPr lang="ko-KR" altLang="en-US" sz="3600" err="1">
                <a:solidFill>
                  <a:schemeClr val="tx1"/>
                </a:solidFill>
                <a:ea typeface="맑은 고딕"/>
              </a:rPr>
              <a:t>text</a:t>
            </a:r>
          </a:p>
          <a:p>
            <a:pPr algn="ctr"/>
            <a:r>
              <a:rPr lang="ko-KR" altLang="en-US" sz="3600">
                <a:solidFill>
                  <a:schemeClr val="tx1"/>
                </a:solidFill>
                <a:ea typeface="맑은 고딕"/>
              </a:rPr>
              <a:t>&amp;</a:t>
            </a:r>
          </a:p>
          <a:p>
            <a:pPr algn="ctr"/>
            <a:r>
              <a:rPr lang="ko-KR" altLang="en-US" sz="3600">
                <a:solidFill>
                  <a:schemeClr val="tx1"/>
                </a:solidFill>
                <a:ea typeface="맑은 고딕"/>
              </a:rPr>
              <a:t>&lt;</a:t>
            </a:r>
            <a:r>
              <a:rPr lang="ko-KR" altLang="en-US" sz="3600" err="1">
                <a:solidFill>
                  <a:schemeClr val="tx1"/>
                </a:solidFill>
                <a:ea typeface="맑은 고딕"/>
              </a:rPr>
              <a:t>button</a:t>
            </a:r>
            <a:r>
              <a:rPr lang="ko-KR" altLang="en-US" sz="3600">
                <a:solidFill>
                  <a:schemeClr val="tx1"/>
                </a:solidFill>
                <a:ea typeface="맑은 고딕"/>
              </a:rPr>
              <a:t>&gt;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D510D0-6751-4BCD-92A2-0B1AD3BFE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031" y="3061755"/>
            <a:ext cx="3542072" cy="261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85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B3C40C0-31AF-4C46-A57D-5D32F62A8343}"/>
              </a:ext>
            </a:extLst>
          </p:cNvPr>
          <p:cNvSpPr/>
          <p:nvPr/>
        </p:nvSpPr>
        <p:spPr>
          <a:xfrm>
            <a:off x="2876" y="-4313"/>
            <a:ext cx="2832338" cy="416943"/>
          </a:xfrm>
          <a:prstGeom prst="rect">
            <a:avLst/>
          </a:prstGeom>
          <a:solidFill>
            <a:srgbClr val="5786C9"/>
          </a:solidFill>
          <a:ln>
            <a:solidFill>
              <a:srgbClr val="4472C4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화면 설계 - </a:t>
            </a:r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Section</a:t>
            </a:r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 2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AB19C1-8DF8-47D6-AB77-3442858A4F96}"/>
              </a:ext>
            </a:extLst>
          </p:cNvPr>
          <p:cNvSpPr/>
          <p:nvPr/>
        </p:nvSpPr>
        <p:spPr>
          <a:xfrm>
            <a:off x="2072316" y="1073091"/>
            <a:ext cx="9115245" cy="5032073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0F1A544-785A-475D-A907-983544C80A71}"/>
              </a:ext>
            </a:extLst>
          </p:cNvPr>
          <p:cNvSpPr/>
          <p:nvPr/>
        </p:nvSpPr>
        <p:spPr>
          <a:xfrm>
            <a:off x="625042" y="3327441"/>
            <a:ext cx="1322716" cy="848263"/>
          </a:xfrm>
          <a:prstGeom prst="rightArrow">
            <a:avLst/>
          </a:prstGeom>
          <a:solidFill>
            <a:srgbClr val="5786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err="1">
                <a:solidFill>
                  <a:schemeClr val="bg1"/>
                </a:solidFill>
                <a:ea typeface="맑은 고딕"/>
              </a:rPr>
              <a:t>main</a:t>
            </a:r>
            <a:endParaRPr lang="ko-KR" altLang="en-US" b="1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2623FE-30A3-41D0-91D4-C92396359BFF}"/>
              </a:ext>
            </a:extLst>
          </p:cNvPr>
          <p:cNvSpPr txBox="1"/>
          <p:nvPr/>
        </p:nvSpPr>
        <p:spPr>
          <a:xfrm>
            <a:off x="3679578" y="1388372"/>
            <a:ext cx="589313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b="1">
                <a:ea typeface="맑은 고딕"/>
              </a:rPr>
              <a:t>JK </a:t>
            </a:r>
            <a:r>
              <a:rPr lang="ko-KR" altLang="en-US" sz="3200" b="1" err="1">
                <a:ea typeface="맑은 고딕"/>
              </a:rPr>
              <a:t>Music을</a:t>
            </a:r>
            <a:r>
              <a:rPr lang="ko-KR" altLang="en-US" sz="3200" b="1">
                <a:ea typeface="맑은 고딕"/>
              </a:rPr>
              <a:t> </a:t>
            </a:r>
            <a:r>
              <a:rPr lang="ko-KR" altLang="en-US" sz="3200" b="1" err="1">
                <a:ea typeface="맑은 고딕"/>
              </a:rPr>
              <a:t>이용해야하는</a:t>
            </a:r>
            <a:r>
              <a:rPr lang="ko-KR" altLang="en-US" sz="3200" b="1">
                <a:ea typeface="맑은 고딕"/>
              </a:rPr>
              <a:t> 이유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227376-BAF6-4F31-9A56-2623CF908831}"/>
              </a:ext>
            </a:extLst>
          </p:cNvPr>
          <p:cNvSpPr txBox="1"/>
          <p:nvPr/>
        </p:nvSpPr>
        <p:spPr>
          <a:xfrm>
            <a:off x="3831978" y="3513007"/>
            <a:ext cx="589313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b="1">
                <a:ea typeface="맑은 고딕"/>
              </a:rPr>
              <a:t>새로운 음악을 경험해 보세요</a:t>
            </a:r>
          </a:p>
        </p:txBody>
      </p:sp>
      <p:pic>
        <p:nvPicPr>
          <p:cNvPr id="10" name="그림 12">
            <a:extLst>
              <a:ext uri="{FF2B5EF4-FFF2-40B4-BE49-F238E27FC236}">
                <a16:creationId xmlns:a16="http://schemas.microsoft.com/office/drawing/2014/main" id="{B64B7C13-80A3-4798-8522-0184B4905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877" y="1952625"/>
            <a:ext cx="1405778" cy="1527362"/>
          </a:xfrm>
          <a:prstGeom prst="rect">
            <a:avLst/>
          </a:prstGeom>
        </p:spPr>
      </p:pic>
      <p:pic>
        <p:nvPicPr>
          <p:cNvPr id="13" name="그림 14">
            <a:extLst>
              <a:ext uri="{FF2B5EF4-FFF2-40B4-BE49-F238E27FC236}">
                <a16:creationId xmlns:a16="http://schemas.microsoft.com/office/drawing/2014/main" id="{D3D6DAC9-A726-4832-BE7E-74DA5B36B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347" y="1961590"/>
            <a:ext cx="1387849" cy="1536327"/>
          </a:xfrm>
          <a:prstGeom prst="rect">
            <a:avLst/>
          </a:prstGeom>
        </p:spPr>
      </p:pic>
      <p:pic>
        <p:nvPicPr>
          <p:cNvPr id="15" name="그림 16" descr="텍스트, 전자기기, 벡터그래픽이(가) 표시된 사진&#10;&#10;자동 생성된 설명">
            <a:extLst>
              <a:ext uri="{FF2B5EF4-FFF2-40B4-BE49-F238E27FC236}">
                <a16:creationId xmlns:a16="http://schemas.microsoft.com/office/drawing/2014/main" id="{B614507F-3CC5-44BE-BC00-5E9ABE234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642" y="1925731"/>
            <a:ext cx="1495425" cy="1625974"/>
          </a:xfrm>
          <a:prstGeom prst="rect">
            <a:avLst/>
          </a:prstGeom>
        </p:spPr>
      </p:pic>
      <p:pic>
        <p:nvPicPr>
          <p:cNvPr id="17" name="그림 17" descr="텍스트, 전자기기, 잭, 벡터그래픽이(가) 표시된 사진&#10;&#10;자동 생성된 설명">
            <a:extLst>
              <a:ext uri="{FF2B5EF4-FFF2-40B4-BE49-F238E27FC236}">
                <a16:creationId xmlns:a16="http://schemas.microsoft.com/office/drawing/2014/main" id="{E55A398B-CD94-419C-B72E-27907E61D9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7653" y="1925731"/>
            <a:ext cx="1441638" cy="1590116"/>
          </a:xfrm>
          <a:prstGeom prst="rect">
            <a:avLst/>
          </a:prstGeom>
        </p:spPr>
      </p:pic>
      <p:pic>
        <p:nvPicPr>
          <p:cNvPr id="18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67639544-880E-451A-93F2-810B3D1E12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7770" y="4132450"/>
            <a:ext cx="1145803" cy="1542491"/>
          </a:xfrm>
          <a:prstGeom prst="rect">
            <a:avLst/>
          </a:prstGeom>
        </p:spPr>
      </p:pic>
      <p:pic>
        <p:nvPicPr>
          <p:cNvPr id="19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16B26009-EFB7-4601-A532-71F1FF68FE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8994" y="4132449"/>
            <a:ext cx="1163731" cy="1587313"/>
          </a:xfrm>
          <a:prstGeom prst="rect">
            <a:avLst/>
          </a:prstGeom>
        </p:spPr>
      </p:pic>
      <p:pic>
        <p:nvPicPr>
          <p:cNvPr id="20" name="그림 20">
            <a:extLst>
              <a:ext uri="{FF2B5EF4-FFF2-40B4-BE49-F238E27FC236}">
                <a16:creationId xmlns:a16="http://schemas.microsoft.com/office/drawing/2014/main" id="{2BE98DD3-A68D-4561-A4EA-8850D62B4A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2947" y="4132450"/>
            <a:ext cx="1244414" cy="1659032"/>
          </a:xfrm>
          <a:prstGeom prst="rect">
            <a:avLst/>
          </a:prstGeom>
        </p:spPr>
      </p:pic>
      <p:pic>
        <p:nvPicPr>
          <p:cNvPr id="21" name="그림 21">
            <a:extLst>
              <a:ext uri="{FF2B5EF4-FFF2-40B4-BE49-F238E27FC236}">
                <a16:creationId xmlns:a16="http://schemas.microsoft.com/office/drawing/2014/main" id="{AB51EAF5-23CE-415E-8CB4-DD6E70D7F8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50711" y="4042802"/>
            <a:ext cx="1280273" cy="172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06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B3C40C0-31AF-4C46-A57D-5D32F62A8343}"/>
              </a:ext>
            </a:extLst>
          </p:cNvPr>
          <p:cNvSpPr/>
          <p:nvPr/>
        </p:nvSpPr>
        <p:spPr>
          <a:xfrm>
            <a:off x="2876" y="-4313"/>
            <a:ext cx="2832338" cy="416943"/>
          </a:xfrm>
          <a:prstGeom prst="rect">
            <a:avLst/>
          </a:prstGeom>
          <a:solidFill>
            <a:srgbClr val="5786C9"/>
          </a:solidFill>
          <a:ln>
            <a:solidFill>
              <a:srgbClr val="4472C4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화면 설계 - </a:t>
            </a:r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Section</a:t>
            </a:r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 3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AB19C1-8DF8-47D6-AB77-3442858A4F96}"/>
              </a:ext>
            </a:extLst>
          </p:cNvPr>
          <p:cNvSpPr/>
          <p:nvPr/>
        </p:nvSpPr>
        <p:spPr>
          <a:xfrm>
            <a:off x="2072316" y="1073091"/>
            <a:ext cx="9115245" cy="5032073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0F1A544-785A-475D-A907-983544C80A71}"/>
              </a:ext>
            </a:extLst>
          </p:cNvPr>
          <p:cNvSpPr/>
          <p:nvPr/>
        </p:nvSpPr>
        <p:spPr>
          <a:xfrm>
            <a:off x="625042" y="3327441"/>
            <a:ext cx="1322716" cy="848263"/>
          </a:xfrm>
          <a:prstGeom prst="rightArrow">
            <a:avLst/>
          </a:prstGeom>
          <a:solidFill>
            <a:srgbClr val="5786C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err="1">
                <a:solidFill>
                  <a:schemeClr val="bg1"/>
                </a:solidFill>
                <a:ea typeface="맑은 고딕"/>
              </a:rPr>
              <a:t>main</a:t>
            </a:r>
            <a:endParaRPr lang="ko-KR" altLang="en-US" b="1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227376-BAF6-4F31-9A56-2623CF908831}"/>
              </a:ext>
            </a:extLst>
          </p:cNvPr>
          <p:cNvSpPr txBox="1"/>
          <p:nvPr/>
        </p:nvSpPr>
        <p:spPr>
          <a:xfrm>
            <a:off x="5911790" y="1486983"/>
            <a:ext cx="143768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b="1">
                <a:ea typeface="맑은 고딕"/>
              </a:rPr>
              <a:t>요금제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A86D71-B934-4702-86F0-9C5EACA29708}"/>
              </a:ext>
            </a:extLst>
          </p:cNvPr>
          <p:cNvSpPr/>
          <p:nvPr/>
        </p:nvSpPr>
        <p:spPr>
          <a:xfrm>
            <a:off x="2655021" y="2166785"/>
            <a:ext cx="7949834" cy="3669438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  <a:ea typeface="맑은 고딕"/>
              </a:rPr>
              <a:t>요금제에 관한 설명</a:t>
            </a:r>
            <a:endParaRPr lang="ko-KR" altLang="en-US" sz="3200" b="1" err="1">
              <a:solidFill>
                <a:schemeClr val="tx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16691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B3C40C0-31AF-4C46-A57D-5D32F62A8343}"/>
              </a:ext>
            </a:extLst>
          </p:cNvPr>
          <p:cNvSpPr/>
          <p:nvPr/>
        </p:nvSpPr>
        <p:spPr>
          <a:xfrm>
            <a:off x="2876" y="-4313"/>
            <a:ext cx="2832338" cy="416943"/>
          </a:xfrm>
          <a:prstGeom prst="rect">
            <a:avLst/>
          </a:prstGeom>
          <a:solidFill>
            <a:srgbClr val="5786C9"/>
          </a:solidFill>
          <a:ln>
            <a:solidFill>
              <a:srgbClr val="4472C4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화면 설계 - </a:t>
            </a:r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Section</a:t>
            </a:r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 4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AB19C1-8DF8-47D6-AB77-3442858A4F96}"/>
              </a:ext>
            </a:extLst>
          </p:cNvPr>
          <p:cNvSpPr/>
          <p:nvPr/>
        </p:nvSpPr>
        <p:spPr>
          <a:xfrm>
            <a:off x="2072316" y="1073091"/>
            <a:ext cx="9115245" cy="5032073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C954079-63C8-425B-8113-90861B1EF901}"/>
              </a:ext>
            </a:extLst>
          </p:cNvPr>
          <p:cNvSpPr/>
          <p:nvPr/>
        </p:nvSpPr>
        <p:spPr>
          <a:xfrm>
            <a:off x="625042" y="1070428"/>
            <a:ext cx="1322716" cy="848263"/>
          </a:xfrm>
          <a:prstGeom prst="rightArrow">
            <a:avLst/>
          </a:prstGeom>
          <a:solidFill>
            <a:srgbClr val="5786C9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err="1">
                <a:solidFill>
                  <a:schemeClr val="bg1"/>
                </a:solidFill>
                <a:ea typeface="맑은 고딕"/>
              </a:rPr>
              <a:t>header</a:t>
            </a:r>
            <a:endParaRPr lang="ko-KR" altLang="en-US" b="1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0F1A544-785A-475D-A907-983544C80A71}"/>
              </a:ext>
            </a:extLst>
          </p:cNvPr>
          <p:cNvSpPr/>
          <p:nvPr/>
        </p:nvSpPr>
        <p:spPr>
          <a:xfrm>
            <a:off x="625042" y="3327441"/>
            <a:ext cx="1322716" cy="848263"/>
          </a:xfrm>
          <a:prstGeom prst="rightArrow">
            <a:avLst/>
          </a:prstGeom>
          <a:solidFill>
            <a:srgbClr val="5786C9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err="1">
                <a:solidFill>
                  <a:schemeClr val="bg1"/>
                </a:solidFill>
                <a:ea typeface="맑은 고딕"/>
              </a:rPr>
              <a:t>main</a:t>
            </a:r>
            <a:endParaRPr lang="ko-KR" altLang="en-US" b="1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C41DF5C-06C5-4FB4-B1B9-9FAD242B9D39}"/>
              </a:ext>
            </a:extLst>
          </p:cNvPr>
          <p:cNvSpPr/>
          <p:nvPr/>
        </p:nvSpPr>
        <p:spPr>
          <a:xfrm>
            <a:off x="2216741" y="5566361"/>
            <a:ext cx="8834282" cy="369433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err="1">
                <a:solidFill>
                  <a:schemeClr val="tx1"/>
                </a:solidFill>
                <a:latin typeface="Malgun Gothic Semilight"/>
                <a:ea typeface="Malgun Gothic Semilight"/>
                <a:cs typeface="Malgun Gothic Semilight"/>
              </a:rPr>
              <a:t>footer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0C1821-882C-40F5-B5BC-5686067CE775}"/>
              </a:ext>
            </a:extLst>
          </p:cNvPr>
          <p:cNvSpPr txBox="1"/>
          <p:nvPr/>
        </p:nvSpPr>
        <p:spPr>
          <a:xfrm>
            <a:off x="4690247" y="1491568"/>
            <a:ext cx="419003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>
                <a:ea typeface="맑은 고딕"/>
              </a:rPr>
              <a:t>궁금한 점이 </a:t>
            </a:r>
            <a:r>
              <a:rPr lang="ko-KR" altLang="en-US" sz="2800" b="1" err="1">
                <a:ea typeface="맑은 고딕"/>
              </a:rPr>
              <a:t>있으신가요</a:t>
            </a:r>
            <a:r>
              <a:rPr lang="ko-KR" altLang="en-US" sz="2800" b="1">
                <a:ea typeface="맑은 고딕"/>
              </a:rPr>
              <a:t>?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9F4E048-2CCF-4446-8803-E8A079AF764A}"/>
              </a:ext>
            </a:extLst>
          </p:cNvPr>
          <p:cNvSpPr/>
          <p:nvPr/>
        </p:nvSpPr>
        <p:spPr>
          <a:xfrm>
            <a:off x="625041" y="5209825"/>
            <a:ext cx="1322716" cy="848263"/>
          </a:xfrm>
          <a:prstGeom prst="rightArrow">
            <a:avLst/>
          </a:prstGeom>
          <a:solidFill>
            <a:srgbClr val="5786C9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err="1">
                <a:solidFill>
                  <a:schemeClr val="bg1"/>
                </a:solidFill>
                <a:latin typeface="Malgun Gothic Semilight"/>
                <a:ea typeface="Malgun Gothic Semilight"/>
                <a:cs typeface="Malgun Gothic Semilight"/>
              </a:rPr>
              <a:t>Footer</a:t>
            </a:r>
            <a:endParaRPr lang="ko-KR" b="1" err="1">
              <a:solidFill>
                <a:schemeClr val="bg1"/>
              </a:solidFill>
              <a:latin typeface="Malgun Gothic Semilight"/>
              <a:ea typeface="Malgun Gothic Semilight"/>
              <a:cs typeface="Malgun Gothic Semilight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10BEDB-14A2-48F9-ADCE-E31BCB283ABF}"/>
              </a:ext>
            </a:extLst>
          </p:cNvPr>
          <p:cNvSpPr/>
          <p:nvPr/>
        </p:nvSpPr>
        <p:spPr>
          <a:xfrm>
            <a:off x="2833031" y="2504361"/>
            <a:ext cx="7582817" cy="2036560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3600" dirty="0" err="1">
                <a:solidFill>
                  <a:schemeClr val="tx1"/>
                </a:solidFill>
                <a:ea typeface="맑은 고딕"/>
              </a:rPr>
              <a:t>JQuery를</a:t>
            </a:r>
            <a:r>
              <a:rPr lang="ko-KR" altLang="en-US" sz="3600" dirty="0">
                <a:solidFill>
                  <a:schemeClr val="tx1"/>
                </a:solidFill>
                <a:ea typeface="맑은 고딕"/>
              </a:rPr>
              <a:t> 이용한 메뉴 형식의 </a:t>
            </a:r>
            <a:r>
              <a:rPr lang="ko-KR" altLang="en-US" sz="3600" dirty="0" err="1">
                <a:solidFill>
                  <a:schemeClr val="tx1"/>
                </a:solidFill>
                <a:ea typeface="맑은 고딕"/>
              </a:rPr>
              <a:t>QnA</a:t>
            </a:r>
            <a:endParaRPr lang="ko-KR" altLang="en-US" sz="3600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016304-8DFD-4E4C-BCC7-D031953C1C66}"/>
              </a:ext>
            </a:extLst>
          </p:cNvPr>
          <p:cNvSpPr txBox="1"/>
          <p:nvPr/>
        </p:nvSpPr>
        <p:spPr>
          <a:xfrm>
            <a:off x="5586717" y="4844367"/>
            <a:ext cx="209229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>
                <a:ea typeface="맑은 고딕"/>
              </a:rPr>
              <a:t>감사합니다.</a:t>
            </a:r>
          </a:p>
        </p:txBody>
      </p:sp>
    </p:spTree>
    <p:extLst>
      <p:ext uri="{BB962C8B-B14F-4D97-AF65-F5344CB8AC3E}">
        <p14:creationId xmlns:p14="http://schemas.microsoft.com/office/powerpoint/2010/main" val="2797253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B3C40C0-31AF-4C46-A57D-5D32F62A8343}"/>
              </a:ext>
            </a:extLst>
          </p:cNvPr>
          <p:cNvSpPr/>
          <p:nvPr/>
        </p:nvSpPr>
        <p:spPr>
          <a:xfrm>
            <a:off x="2876" y="-4313"/>
            <a:ext cx="2832338" cy="416943"/>
          </a:xfrm>
          <a:prstGeom prst="rect">
            <a:avLst/>
          </a:prstGeom>
          <a:solidFill>
            <a:srgbClr val="5786C9"/>
          </a:solidFill>
          <a:ln>
            <a:solidFill>
              <a:srgbClr val="4472C4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화면 설계 - </a:t>
            </a:r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sign</a:t>
            </a:r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 </a:t>
            </a:r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up</a:t>
            </a:r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 </a:t>
            </a:r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page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AB19C1-8DF8-47D6-AB77-3442858A4F96}"/>
              </a:ext>
            </a:extLst>
          </p:cNvPr>
          <p:cNvSpPr/>
          <p:nvPr/>
        </p:nvSpPr>
        <p:spPr>
          <a:xfrm>
            <a:off x="2072316" y="1073091"/>
            <a:ext cx="9115245" cy="5032073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5CD9C6-DA1E-4A4C-99AE-271961BB629C}"/>
              </a:ext>
            </a:extLst>
          </p:cNvPr>
          <p:cNvSpPr/>
          <p:nvPr/>
        </p:nvSpPr>
        <p:spPr>
          <a:xfrm>
            <a:off x="2071418" y="1846562"/>
            <a:ext cx="9115244" cy="4267059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C954079-63C8-425B-8113-90861B1EF901}"/>
              </a:ext>
            </a:extLst>
          </p:cNvPr>
          <p:cNvSpPr/>
          <p:nvPr/>
        </p:nvSpPr>
        <p:spPr>
          <a:xfrm>
            <a:off x="625042" y="1070428"/>
            <a:ext cx="1322716" cy="848263"/>
          </a:xfrm>
          <a:prstGeom prst="rightArrow">
            <a:avLst/>
          </a:prstGeom>
          <a:solidFill>
            <a:srgbClr val="5786C9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err="1">
                <a:solidFill>
                  <a:schemeClr val="bg1"/>
                </a:solidFill>
                <a:ea typeface="맑은 고딕"/>
              </a:rPr>
              <a:t>header</a:t>
            </a:r>
            <a:endParaRPr lang="ko-KR" altLang="en-US" b="1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0F1A544-785A-475D-A907-983544C80A71}"/>
              </a:ext>
            </a:extLst>
          </p:cNvPr>
          <p:cNvSpPr/>
          <p:nvPr/>
        </p:nvSpPr>
        <p:spPr>
          <a:xfrm>
            <a:off x="625042" y="3327441"/>
            <a:ext cx="1322716" cy="848263"/>
          </a:xfrm>
          <a:prstGeom prst="rightArrow">
            <a:avLst/>
          </a:prstGeom>
          <a:solidFill>
            <a:srgbClr val="5786C9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err="1">
                <a:solidFill>
                  <a:schemeClr val="bg1"/>
                </a:solidFill>
                <a:ea typeface="맑은 고딕"/>
              </a:rPr>
              <a:t>main</a:t>
            </a:r>
            <a:endParaRPr lang="ko-KR" altLang="en-US" b="1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BB01AE2-76BB-41BB-8193-825AB587B74B}"/>
              </a:ext>
            </a:extLst>
          </p:cNvPr>
          <p:cNvSpPr/>
          <p:nvPr/>
        </p:nvSpPr>
        <p:spPr>
          <a:xfrm>
            <a:off x="2215192" y="1177007"/>
            <a:ext cx="8839755" cy="544948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ea typeface="맑은 고딕"/>
              </a:rPr>
              <a:t>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0C1821-882C-40F5-B5BC-5686067CE775}"/>
              </a:ext>
            </a:extLst>
          </p:cNvPr>
          <p:cNvSpPr txBox="1"/>
          <p:nvPr/>
        </p:nvSpPr>
        <p:spPr>
          <a:xfrm>
            <a:off x="5931569" y="1221181"/>
            <a:ext cx="13878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err="1">
                <a:ea typeface="맑은 고딕"/>
              </a:rPr>
              <a:t>Header</a:t>
            </a:r>
            <a:endParaRPr lang="ko-KR" altLang="en-US" sz="2800">
              <a:ea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0F3B7A-CE03-4FCB-90EC-2BB308679610}"/>
              </a:ext>
            </a:extLst>
          </p:cNvPr>
          <p:cNvSpPr txBox="1"/>
          <p:nvPr/>
        </p:nvSpPr>
        <p:spPr>
          <a:xfrm>
            <a:off x="5687672" y="2069690"/>
            <a:ext cx="189488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>
                <a:ea typeface="맑은 고딕"/>
              </a:rPr>
              <a:t>회원가입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3BF557-04A6-48ED-8373-CC7C732F2E52}"/>
              </a:ext>
            </a:extLst>
          </p:cNvPr>
          <p:cNvSpPr/>
          <p:nvPr/>
        </p:nvSpPr>
        <p:spPr>
          <a:xfrm>
            <a:off x="3780398" y="2752625"/>
            <a:ext cx="5829060" cy="2029329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3600">
                <a:solidFill>
                  <a:schemeClr val="tx1"/>
                </a:solidFill>
                <a:ea typeface="맑은 고딕"/>
              </a:rPr>
              <a:t>회원 정보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FFE48-596F-427D-8028-ED3A9C444B91}"/>
              </a:ext>
            </a:extLst>
          </p:cNvPr>
          <p:cNvSpPr txBox="1"/>
          <p:nvPr/>
        </p:nvSpPr>
        <p:spPr>
          <a:xfrm>
            <a:off x="3783107" y="4930589"/>
            <a:ext cx="5800164" cy="369332"/>
          </a:xfrm>
          <a:prstGeom prst="rect">
            <a:avLst/>
          </a:prstGeom>
          <a:solidFill>
            <a:srgbClr val="5786C9"/>
          </a:solidFill>
          <a:ln>
            <a:solidFill>
              <a:srgbClr val="5786C9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가입하기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A87B73-CBE1-46CD-9FC0-FFEFFAAC21B9}"/>
              </a:ext>
            </a:extLst>
          </p:cNvPr>
          <p:cNvSpPr/>
          <p:nvPr/>
        </p:nvSpPr>
        <p:spPr>
          <a:xfrm>
            <a:off x="2216741" y="5566361"/>
            <a:ext cx="8834282" cy="369433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err="1">
                <a:solidFill>
                  <a:schemeClr val="tx1"/>
                </a:solidFill>
                <a:latin typeface="Malgun Gothic Semilight"/>
                <a:ea typeface="Malgun Gothic Semilight"/>
                <a:cs typeface="Malgun Gothic Semilight"/>
              </a:rPr>
              <a:t>footer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C980AA4-FC9A-4E36-955C-5F9E4A9BB70F}"/>
              </a:ext>
            </a:extLst>
          </p:cNvPr>
          <p:cNvSpPr/>
          <p:nvPr/>
        </p:nvSpPr>
        <p:spPr>
          <a:xfrm>
            <a:off x="625041" y="5209825"/>
            <a:ext cx="1322716" cy="848263"/>
          </a:xfrm>
          <a:prstGeom prst="rightArrow">
            <a:avLst/>
          </a:prstGeom>
          <a:solidFill>
            <a:srgbClr val="5786C9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err="1">
                <a:solidFill>
                  <a:schemeClr val="bg1"/>
                </a:solidFill>
                <a:latin typeface="Malgun Gothic Semilight"/>
                <a:ea typeface="Malgun Gothic Semilight"/>
                <a:cs typeface="Malgun Gothic Semilight"/>
              </a:rPr>
              <a:t>Footer</a:t>
            </a:r>
            <a:endParaRPr lang="ko-KR" b="1" err="1">
              <a:solidFill>
                <a:schemeClr val="bg1"/>
              </a:solidFill>
              <a:latin typeface="Malgun Gothic Semilight"/>
              <a:ea typeface="Malgun Gothic Semilight"/>
              <a:cs typeface="Malgun Gothic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959865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B3C40C0-31AF-4C46-A57D-5D32F62A8343}"/>
              </a:ext>
            </a:extLst>
          </p:cNvPr>
          <p:cNvSpPr/>
          <p:nvPr/>
        </p:nvSpPr>
        <p:spPr>
          <a:xfrm>
            <a:off x="2876" y="-4313"/>
            <a:ext cx="2832338" cy="416943"/>
          </a:xfrm>
          <a:prstGeom prst="rect">
            <a:avLst/>
          </a:prstGeom>
          <a:solidFill>
            <a:srgbClr val="5786C9"/>
          </a:solidFill>
          <a:ln>
            <a:solidFill>
              <a:srgbClr val="4472C4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화면 설계 - </a:t>
            </a:r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sign</a:t>
            </a:r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 </a:t>
            </a:r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in</a:t>
            </a:r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 </a:t>
            </a:r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page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AB19C1-8DF8-47D6-AB77-3442858A4F96}"/>
              </a:ext>
            </a:extLst>
          </p:cNvPr>
          <p:cNvSpPr/>
          <p:nvPr/>
        </p:nvSpPr>
        <p:spPr>
          <a:xfrm>
            <a:off x="2072316" y="1073091"/>
            <a:ext cx="9115245" cy="5032073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5CD9C6-DA1E-4A4C-99AE-271961BB629C}"/>
              </a:ext>
            </a:extLst>
          </p:cNvPr>
          <p:cNvSpPr/>
          <p:nvPr/>
        </p:nvSpPr>
        <p:spPr>
          <a:xfrm>
            <a:off x="2071418" y="1846562"/>
            <a:ext cx="9115244" cy="4267059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C954079-63C8-425B-8113-90861B1EF901}"/>
              </a:ext>
            </a:extLst>
          </p:cNvPr>
          <p:cNvSpPr/>
          <p:nvPr/>
        </p:nvSpPr>
        <p:spPr>
          <a:xfrm>
            <a:off x="625042" y="1070428"/>
            <a:ext cx="1322716" cy="848263"/>
          </a:xfrm>
          <a:prstGeom prst="rightArrow">
            <a:avLst/>
          </a:prstGeom>
          <a:solidFill>
            <a:srgbClr val="5786C9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err="1">
                <a:solidFill>
                  <a:schemeClr val="bg1"/>
                </a:solidFill>
                <a:ea typeface="맑은 고딕"/>
              </a:rPr>
              <a:t>header</a:t>
            </a:r>
            <a:endParaRPr lang="ko-KR" altLang="en-US" b="1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0F1A544-785A-475D-A907-983544C80A71}"/>
              </a:ext>
            </a:extLst>
          </p:cNvPr>
          <p:cNvSpPr/>
          <p:nvPr/>
        </p:nvSpPr>
        <p:spPr>
          <a:xfrm>
            <a:off x="625042" y="3327441"/>
            <a:ext cx="1322716" cy="848263"/>
          </a:xfrm>
          <a:prstGeom prst="rightArrow">
            <a:avLst/>
          </a:prstGeom>
          <a:solidFill>
            <a:srgbClr val="5786C9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err="1">
                <a:solidFill>
                  <a:schemeClr val="bg1"/>
                </a:solidFill>
                <a:ea typeface="맑은 고딕"/>
              </a:rPr>
              <a:t>main</a:t>
            </a:r>
            <a:endParaRPr lang="ko-KR" altLang="en-US" b="1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BB01AE2-76BB-41BB-8193-825AB587B74B}"/>
              </a:ext>
            </a:extLst>
          </p:cNvPr>
          <p:cNvSpPr/>
          <p:nvPr/>
        </p:nvSpPr>
        <p:spPr>
          <a:xfrm>
            <a:off x="2215192" y="1177007"/>
            <a:ext cx="8839755" cy="544948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ea typeface="맑은 고딕"/>
              </a:rPr>
              <a:t>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0C1821-882C-40F5-B5BC-5686067CE775}"/>
              </a:ext>
            </a:extLst>
          </p:cNvPr>
          <p:cNvSpPr txBox="1"/>
          <p:nvPr/>
        </p:nvSpPr>
        <p:spPr>
          <a:xfrm>
            <a:off x="5931569" y="1221181"/>
            <a:ext cx="13878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err="1">
                <a:ea typeface="맑은 고딕"/>
              </a:rPr>
              <a:t>Header</a:t>
            </a:r>
            <a:endParaRPr lang="ko-KR" altLang="en-US" sz="2800">
              <a:ea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0F3B7A-CE03-4FCB-90EC-2BB308679610}"/>
              </a:ext>
            </a:extLst>
          </p:cNvPr>
          <p:cNvSpPr txBox="1"/>
          <p:nvPr/>
        </p:nvSpPr>
        <p:spPr>
          <a:xfrm>
            <a:off x="5929719" y="2069690"/>
            <a:ext cx="142871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>
                <a:ea typeface="맑은 고딕"/>
              </a:rPr>
              <a:t>로그인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3BF557-04A6-48ED-8373-CC7C732F2E52}"/>
              </a:ext>
            </a:extLst>
          </p:cNvPr>
          <p:cNvSpPr/>
          <p:nvPr/>
        </p:nvSpPr>
        <p:spPr>
          <a:xfrm>
            <a:off x="4667903" y="3012602"/>
            <a:ext cx="3964402" cy="577048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  <a:ea typeface="맑은 고딕"/>
              </a:rPr>
              <a:t>아이디 입력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FFE48-596F-427D-8028-ED3A9C444B91}"/>
              </a:ext>
            </a:extLst>
          </p:cNvPr>
          <p:cNvSpPr txBox="1"/>
          <p:nvPr/>
        </p:nvSpPr>
        <p:spPr>
          <a:xfrm>
            <a:off x="4670612" y="4679577"/>
            <a:ext cx="3962401" cy="646331"/>
          </a:xfrm>
          <a:prstGeom prst="rect">
            <a:avLst/>
          </a:prstGeom>
          <a:solidFill>
            <a:srgbClr val="5786C9"/>
          </a:solidFill>
          <a:ln>
            <a:solidFill>
              <a:srgbClr val="5786C9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600" b="1">
                <a:latin typeface="Malgun Gothic Semilight"/>
                <a:ea typeface="Malgun Gothic Semilight"/>
                <a:cs typeface="Malgun Gothic Semilight"/>
              </a:rPr>
              <a:t>로그인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A87B73-CBE1-46CD-9FC0-FFEFFAAC21B9}"/>
              </a:ext>
            </a:extLst>
          </p:cNvPr>
          <p:cNvSpPr/>
          <p:nvPr/>
        </p:nvSpPr>
        <p:spPr>
          <a:xfrm>
            <a:off x="2216741" y="5566361"/>
            <a:ext cx="8834282" cy="369433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err="1">
                <a:solidFill>
                  <a:schemeClr val="tx1"/>
                </a:solidFill>
                <a:latin typeface="Malgun Gothic Semilight"/>
                <a:ea typeface="Malgun Gothic Semilight"/>
                <a:cs typeface="Malgun Gothic Semilight"/>
              </a:rPr>
              <a:t>footer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C980AA4-FC9A-4E36-955C-5F9E4A9BB70F}"/>
              </a:ext>
            </a:extLst>
          </p:cNvPr>
          <p:cNvSpPr/>
          <p:nvPr/>
        </p:nvSpPr>
        <p:spPr>
          <a:xfrm>
            <a:off x="625041" y="5209825"/>
            <a:ext cx="1322716" cy="848263"/>
          </a:xfrm>
          <a:prstGeom prst="rightArrow">
            <a:avLst/>
          </a:prstGeom>
          <a:solidFill>
            <a:srgbClr val="5786C9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err="1">
                <a:solidFill>
                  <a:schemeClr val="bg1"/>
                </a:solidFill>
                <a:latin typeface="Malgun Gothic Semilight"/>
                <a:ea typeface="Malgun Gothic Semilight"/>
                <a:cs typeface="Malgun Gothic Semilight"/>
              </a:rPr>
              <a:t>Footer</a:t>
            </a:r>
            <a:endParaRPr lang="ko-KR" b="1" err="1">
              <a:solidFill>
                <a:schemeClr val="bg1"/>
              </a:solidFill>
              <a:latin typeface="Malgun Gothic Semilight"/>
              <a:ea typeface="Malgun Gothic Semilight"/>
              <a:cs typeface="Malgun Gothic Semiligh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5BD961-2567-49DD-96D3-0F7D9AADFB9A}"/>
              </a:ext>
            </a:extLst>
          </p:cNvPr>
          <p:cNvSpPr/>
          <p:nvPr/>
        </p:nvSpPr>
        <p:spPr>
          <a:xfrm>
            <a:off x="4667903" y="3792531"/>
            <a:ext cx="3964402" cy="577048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  <a:ea typeface="맑은 고딕"/>
              </a:rPr>
              <a:t>비밀번호입력</a:t>
            </a:r>
          </a:p>
        </p:txBody>
      </p:sp>
    </p:spTree>
    <p:extLst>
      <p:ext uri="{BB962C8B-B14F-4D97-AF65-F5344CB8AC3E}">
        <p14:creationId xmlns:p14="http://schemas.microsoft.com/office/powerpoint/2010/main" val="392228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042350-D1C7-4C80-99E7-F6980A629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ko-KR" altLang="en-US" sz="6600">
                <a:ea typeface="맑은 고딕"/>
              </a:rPr>
              <a:t>목차</a:t>
            </a:r>
            <a:endParaRPr lang="ko-KR" altLang="en-US" sz="66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1AF9DB-7BD0-4F6E-86D0-FCF6DDFF9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679" y="1648870"/>
            <a:ext cx="4702848" cy="35602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ko-KR" altLang="en-US" sz="2400" b="1">
                <a:latin typeface="Malgun Gothic Semilight"/>
                <a:ea typeface="Malgun Gothic Semilight"/>
                <a:cs typeface="Malgun Gothic Semilight"/>
              </a:rPr>
              <a:t>1. 개정 이력</a:t>
            </a:r>
          </a:p>
          <a:p>
            <a:pPr marL="0" indent="0">
              <a:buNone/>
            </a:pPr>
            <a:endParaRPr lang="ko-KR" altLang="en-US" sz="2400" b="1">
              <a:latin typeface="Malgun Gothic Semilight"/>
              <a:ea typeface="Malgun Gothic Semilight"/>
              <a:cs typeface="Malgun Gothic Semilight"/>
            </a:endParaRPr>
          </a:p>
          <a:p>
            <a:pPr marL="0" indent="0">
              <a:buNone/>
            </a:pPr>
            <a:r>
              <a:rPr lang="ko-KR" altLang="en-US" sz="2400" b="1">
                <a:latin typeface="Malgun Gothic Semilight"/>
                <a:ea typeface="Malgun Gothic Semilight"/>
                <a:cs typeface="Malgun Gothic Semilight"/>
              </a:rPr>
              <a:t>2. JK World</a:t>
            </a:r>
          </a:p>
          <a:p>
            <a:pPr marL="0" indent="0">
              <a:buNone/>
            </a:pPr>
            <a:endParaRPr lang="ko-KR" altLang="en-US" sz="2400" b="1">
              <a:latin typeface="Malgun Gothic Semilight"/>
              <a:ea typeface="Malgun Gothic Semilight"/>
              <a:cs typeface="Malgun Gothic Semilight"/>
            </a:endParaRPr>
          </a:p>
          <a:p>
            <a:pPr marL="0" indent="0">
              <a:buNone/>
            </a:pPr>
            <a:r>
              <a:rPr lang="ko-KR" altLang="en-US" sz="2400" b="1">
                <a:latin typeface="Malgun Gothic Semilight"/>
                <a:ea typeface="Malgun Gothic Semilight"/>
                <a:cs typeface="Malgun Gothic Semilight"/>
              </a:rPr>
              <a:t>3. JK </a:t>
            </a:r>
            <a:r>
              <a:rPr lang="ko-KR" altLang="en-US" sz="2400" b="1" err="1">
                <a:latin typeface="Malgun Gothic Semilight"/>
                <a:ea typeface="Malgun Gothic Semilight"/>
                <a:cs typeface="Malgun Gothic Semilight"/>
              </a:rPr>
              <a:t>Music</a:t>
            </a:r>
            <a:endParaRPr lang="ko-KR" altLang="en-US" sz="2400" b="1">
              <a:latin typeface="Malgun Gothic Semilight"/>
              <a:ea typeface="Malgun Gothic Semilight"/>
              <a:cs typeface="Malgun Gothic Semilight"/>
            </a:endParaRPr>
          </a:p>
          <a:p>
            <a:pPr marL="0" indent="0">
              <a:buNone/>
            </a:pPr>
            <a:endParaRPr lang="ko-KR" altLang="en-US" sz="2400" b="1">
              <a:latin typeface="Malgun Gothic Semilight"/>
              <a:ea typeface="Malgun Gothic Semilight"/>
              <a:cs typeface="Malgun Gothic Semilight"/>
            </a:endParaRPr>
          </a:p>
          <a:p>
            <a:pPr marL="0" indent="0">
              <a:buNone/>
            </a:pPr>
            <a:r>
              <a:rPr lang="ko-KR" altLang="en-US" sz="2400" b="1">
                <a:latin typeface="Malgun Gothic Semilight"/>
                <a:ea typeface="Malgun Gothic Semilight"/>
                <a:cs typeface="Malgun Gothic Semilight"/>
              </a:rPr>
              <a:t>4. </a:t>
            </a:r>
            <a:r>
              <a:rPr lang="ko-KR" altLang="en-US" sz="2400" b="1" err="1">
                <a:latin typeface="Malgun Gothic Semilight"/>
                <a:ea typeface="Malgun Gothic Semilight"/>
                <a:cs typeface="Malgun Gothic Semilight"/>
              </a:rPr>
              <a:t>We</a:t>
            </a:r>
            <a:r>
              <a:rPr lang="ko-KR" altLang="en-US" sz="2400" b="1">
                <a:latin typeface="Malgun Gothic Semilight"/>
                <a:ea typeface="Malgun Gothic Semilight"/>
                <a:cs typeface="Malgun Gothic Semilight"/>
              </a:rPr>
              <a:t> </a:t>
            </a:r>
            <a:r>
              <a:rPr lang="ko-KR" altLang="en-US" sz="2400" b="1" err="1">
                <a:latin typeface="Malgun Gothic Semilight"/>
                <a:ea typeface="Malgun Gothic Semilight"/>
                <a:cs typeface="Malgun Gothic Semilight"/>
              </a:rPr>
              <a:t>Colors</a:t>
            </a:r>
            <a:endParaRPr lang="ko-KR" altLang="en-US" sz="2400" b="1">
              <a:latin typeface="Malgun Gothic Semilight"/>
              <a:ea typeface="Malgun Gothic Semilight"/>
              <a:cs typeface="Malgun Gothic Semilight"/>
            </a:endParaRPr>
          </a:p>
          <a:p>
            <a:pPr marL="0" indent="0">
              <a:buNone/>
            </a:pPr>
            <a:endParaRPr lang="ko-KR" altLang="en-US" sz="2400" b="1">
              <a:latin typeface="Malgun Gothic Semilight"/>
              <a:ea typeface="Malgun Gothic Semilight"/>
              <a:cs typeface="Malgun Gothic Semilight"/>
            </a:endParaRPr>
          </a:p>
          <a:p>
            <a:pPr marL="0" indent="0">
              <a:buNone/>
            </a:pPr>
            <a:r>
              <a:rPr lang="ko-KR" altLang="en-US" sz="2400" b="1">
                <a:latin typeface="Malgun Gothic Semilight"/>
                <a:ea typeface="Malgun Gothic Semilight"/>
                <a:cs typeface="Malgun Gothic Semilight"/>
              </a:rPr>
              <a:t>5. JK </a:t>
            </a:r>
            <a:r>
              <a:rPr lang="ko-KR" altLang="en-US" sz="2400" b="1" err="1">
                <a:latin typeface="Malgun Gothic Semilight"/>
                <a:ea typeface="Malgun Gothic Semilight"/>
                <a:cs typeface="Malgun Gothic Semilight"/>
              </a:rPr>
              <a:t>Shop</a:t>
            </a:r>
            <a:endParaRPr lang="ko-KR" altLang="en-US" sz="2400" b="1">
              <a:latin typeface="Malgun Gothic Semilight"/>
              <a:ea typeface="Malgun Gothic Semilight"/>
              <a:cs typeface="Malgun Gothic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54134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643B7E8-B361-4A91-A7A5-07418CFCF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7A74E93-DAA8-4661-8F23-0F48710EA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FF212E38-C041-49D9-9236-29FF44B27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16" y="809244"/>
            <a:ext cx="5943600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43632" y="1559768"/>
            <a:ext cx="5068568" cy="3135379"/>
          </a:xfrm>
        </p:spPr>
        <p:txBody>
          <a:bodyPr>
            <a:normAutofit/>
          </a:bodyPr>
          <a:lstStyle/>
          <a:p>
            <a:r>
              <a:rPr lang="ko-KR" altLang="en-US" sz="6000" b="1">
                <a:solidFill>
                  <a:schemeClr val="accent2">
                    <a:lumMod val="60000"/>
                    <a:lumOff val="40000"/>
                  </a:schemeClr>
                </a:solidFill>
                <a:latin typeface="Malgun Gothic Semilight"/>
                <a:ea typeface="Malgun Gothic Semilight"/>
                <a:cs typeface="+mj-lt"/>
              </a:rPr>
              <a:t>We colors</a:t>
            </a:r>
          </a:p>
          <a:p>
            <a:endParaRPr lang="ko-KR" altLang="en-US" sz="6000" b="1">
              <a:ea typeface="맑은 고딕"/>
              <a:cs typeface="Malgun Gothic Semiligh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43633" y="4708186"/>
            <a:ext cx="5068567" cy="797089"/>
          </a:xfrm>
        </p:spPr>
        <p:txBody>
          <a:bodyPr lIns="109728" tIns="109728" rIns="109728" bIns="9144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ea typeface="Malgun Gothic Semilight"/>
                <a:cs typeface="Malgun Gothic Semilight"/>
              </a:rPr>
              <a:t>성격 유형 검사 사이트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90391D1-AA86-467F-A77E-0606FCCCD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A430F17-C7B1-40FD-89FA-55002B663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3EAAD29-514C-4272-AA97-D2DCEB35B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373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080894D-F290-4DF4-82A7-905285A7E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">
            <a:extLst>
              <a:ext uri="{FF2B5EF4-FFF2-40B4-BE49-F238E27FC236}">
                <a16:creationId xmlns:a16="http://schemas.microsoft.com/office/drawing/2014/main" id="{C2F14A12-AF74-4A58-80AA-8E5A52713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78" r="16394" b="1"/>
          <a:stretch/>
        </p:blipFill>
        <p:spPr>
          <a:xfrm>
            <a:off x="7555832" y="10"/>
            <a:ext cx="4636163" cy="6857990"/>
          </a:xfrm>
          <a:prstGeom prst="rect">
            <a:avLst/>
          </a:prstGeom>
        </p:spPr>
      </p:pic>
      <p:pic>
        <p:nvPicPr>
          <p:cNvPr id="4" name="그림 5">
            <a:extLst>
              <a:ext uri="{FF2B5EF4-FFF2-40B4-BE49-F238E27FC236}">
                <a16:creationId xmlns:a16="http://schemas.microsoft.com/office/drawing/2014/main" id="{D3E5FBE7-7B53-45C3-92CF-3FF62FCA8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624" y="3245031"/>
            <a:ext cx="1260662" cy="127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005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08F5B5ED-31FC-4343-A952-B44F8CE03736}"/>
              </a:ext>
            </a:extLst>
          </p:cNvPr>
          <p:cNvSpPr txBox="1"/>
          <p:nvPr/>
        </p:nvSpPr>
        <p:spPr>
          <a:xfrm>
            <a:off x="3552736" y="4099437"/>
            <a:ext cx="29521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응답을 완료하지 않은 경우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1AA8449-1258-4E30-AD82-C9B9D68663B8}"/>
              </a:ext>
            </a:extLst>
          </p:cNvPr>
          <p:cNvCxnSpPr>
            <a:cxnSpLocks/>
          </p:cNvCxnSpPr>
          <p:nvPr/>
        </p:nvCxnSpPr>
        <p:spPr>
          <a:xfrm flipH="1">
            <a:off x="7755118" y="3763512"/>
            <a:ext cx="2" cy="76199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DEDD02F-F1D0-499F-B720-3525556960B1}"/>
              </a:ext>
            </a:extLst>
          </p:cNvPr>
          <p:cNvCxnSpPr>
            <a:cxnSpLocks/>
          </p:cNvCxnSpPr>
          <p:nvPr/>
        </p:nvCxnSpPr>
        <p:spPr>
          <a:xfrm flipV="1">
            <a:off x="4145522" y="3236038"/>
            <a:ext cx="565354" cy="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1CE1C90-E1D8-4DD6-AF5F-1357241ABE82}"/>
              </a:ext>
            </a:extLst>
          </p:cNvPr>
          <p:cNvCxnSpPr>
            <a:cxnSpLocks/>
          </p:cNvCxnSpPr>
          <p:nvPr/>
        </p:nvCxnSpPr>
        <p:spPr>
          <a:xfrm flipV="1">
            <a:off x="8594621" y="3236039"/>
            <a:ext cx="1278189" cy="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3C40C0-31AF-4C46-A57D-5D32F62A8343}"/>
              </a:ext>
            </a:extLst>
          </p:cNvPr>
          <p:cNvSpPr/>
          <p:nvPr/>
        </p:nvSpPr>
        <p:spPr>
          <a:xfrm>
            <a:off x="2876" y="-4313"/>
            <a:ext cx="2832338" cy="4169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플로우 차트 - 검사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B53856F-5CF8-454E-928D-DF2215FF4812}"/>
              </a:ext>
            </a:extLst>
          </p:cNvPr>
          <p:cNvSpPr/>
          <p:nvPr/>
        </p:nvSpPr>
        <p:spPr>
          <a:xfrm>
            <a:off x="840963" y="2770545"/>
            <a:ext cx="1683773" cy="90948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Main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63D4E1-D436-406D-A052-E7ADA7E97490}"/>
              </a:ext>
            </a:extLst>
          </p:cNvPr>
          <p:cNvSpPr/>
          <p:nvPr/>
        </p:nvSpPr>
        <p:spPr>
          <a:xfrm>
            <a:off x="4548033" y="2851969"/>
            <a:ext cx="1425676" cy="7497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  <a:latin typeface="Malgun Gothic Semilight"/>
                <a:ea typeface="Malgun Gothic Semilight"/>
                <a:cs typeface="Malgun Gothic Semilight"/>
              </a:rPr>
              <a:t>질의 응답</a:t>
            </a:r>
          </a:p>
        </p:txBody>
      </p: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BEF04395-7A90-4713-BC63-3C158A955308}"/>
              </a:ext>
            </a:extLst>
          </p:cNvPr>
          <p:cNvSpPr/>
          <p:nvPr/>
        </p:nvSpPr>
        <p:spPr>
          <a:xfrm>
            <a:off x="6551952" y="2626202"/>
            <a:ext cx="2408902" cy="1229032"/>
          </a:xfrm>
          <a:prstGeom prst="flowChartDecision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bg1"/>
                </a:solidFill>
                <a:latin typeface="Malgun Gothic Semilight"/>
                <a:ea typeface="Malgun Gothic Semilight"/>
                <a:cs typeface="Malgun Gothic Semilight"/>
              </a:rPr>
              <a:t>결과 확인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EFD35CF-3DE8-4810-A8B5-1F7F4FDCAFFF}"/>
              </a:ext>
            </a:extLst>
          </p:cNvPr>
          <p:cNvSpPr/>
          <p:nvPr/>
        </p:nvSpPr>
        <p:spPr>
          <a:xfrm>
            <a:off x="9653123" y="2782834"/>
            <a:ext cx="1683773" cy="90948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결과 안내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0149C40-16F3-4E64-AE5E-41C20363BCBD}"/>
              </a:ext>
            </a:extLst>
          </p:cNvPr>
          <p:cNvCxnSpPr/>
          <p:nvPr/>
        </p:nvCxnSpPr>
        <p:spPr>
          <a:xfrm flipV="1">
            <a:off x="2388010" y="3236040"/>
            <a:ext cx="663674" cy="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700068A-93C5-4EC6-8F08-FEA6780919F2}"/>
              </a:ext>
            </a:extLst>
          </p:cNvPr>
          <p:cNvCxnSpPr>
            <a:cxnSpLocks/>
          </p:cNvCxnSpPr>
          <p:nvPr/>
        </p:nvCxnSpPr>
        <p:spPr>
          <a:xfrm flipV="1">
            <a:off x="5976782" y="3236039"/>
            <a:ext cx="884901" cy="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6B98CF-0AA9-4773-BFEA-6C8B06D28B5F}"/>
              </a:ext>
            </a:extLst>
          </p:cNvPr>
          <p:cNvSpPr/>
          <p:nvPr/>
        </p:nvSpPr>
        <p:spPr>
          <a:xfrm>
            <a:off x="7048174" y="4495546"/>
            <a:ext cx="1425676" cy="7497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err="1">
                <a:solidFill>
                  <a:schemeClr val="tx1"/>
                </a:solidFill>
                <a:latin typeface="Malgun Gothic Semilight"/>
                <a:ea typeface="Malgun Gothic Semilight"/>
                <a:cs typeface="Malgun Gothic Semilight"/>
              </a:rPr>
              <a:t>미응답</a:t>
            </a:r>
            <a:r>
              <a:rPr lang="ko-KR" altLang="en-US" b="1">
                <a:solidFill>
                  <a:schemeClr val="tx1"/>
                </a:solidFill>
                <a:latin typeface="Malgun Gothic Semilight"/>
                <a:ea typeface="Malgun Gothic Semilight"/>
                <a:cs typeface="Malgun Gothic Semilight"/>
              </a:rPr>
              <a:t> 안내</a:t>
            </a:r>
            <a:endParaRPr lang="ko-KR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42104A-E583-42E5-8513-F77C8AB5BF8E}"/>
              </a:ext>
            </a:extLst>
          </p:cNvPr>
          <p:cNvSpPr txBox="1"/>
          <p:nvPr/>
        </p:nvSpPr>
        <p:spPr>
          <a:xfrm>
            <a:off x="7449779" y="193142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응답을 모두 완료한 경우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1F3FD85-8C97-4606-AFEE-1B554F000A3C}"/>
              </a:ext>
            </a:extLst>
          </p:cNvPr>
          <p:cNvCxnSpPr/>
          <p:nvPr/>
        </p:nvCxnSpPr>
        <p:spPr>
          <a:xfrm flipV="1">
            <a:off x="6602344" y="4238553"/>
            <a:ext cx="912376" cy="4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7DEB705-F2CD-4AC1-A504-79D6AC954FBE}"/>
              </a:ext>
            </a:extLst>
          </p:cNvPr>
          <p:cNvCxnSpPr>
            <a:cxnSpLocks/>
          </p:cNvCxnSpPr>
          <p:nvPr/>
        </p:nvCxnSpPr>
        <p:spPr>
          <a:xfrm>
            <a:off x="9185912" y="2417705"/>
            <a:ext cx="4917" cy="644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D688E76A-48CB-4D6F-A04D-5B3E9FFE1A2B}"/>
                  </a:ext>
                </a:extLst>
              </p14:cNvPr>
              <p14:cNvContentPartPr/>
              <p14:nvPr/>
            </p14:nvContentPartPr>
            <p14:xfrm>
              <a:off x="7456362" y="1953549"/>
              <a:ext cx="2562225" cy="295275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D688E76A-48CB-4D6F-A04D-5B3E9FFE1A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02375" y="1844992"/>
                <a:ext cx="2669839" cy="512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463344E5-3DE2-43A7-91A0-4615354AB425}"/>
                  </a:ext>
                </a:extLst>
              </p14:cNvPr>
              <p14:cNvContentPartPr/>
              <p14:nvPr/>
            </p14:nvContentPartPr>
            <p14:xfrm>
              <a:off x="3672857" y="4098633"/>
              <a:ext cx="2743200" cy="361949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463344E5-3DE2-43A7-91A0-4615354AB4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18942" y="3989722"/>
                <a:ext cx="2850671" cy="579409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449590CB-CEA3-4129-9949-4EBC62E03CFB}"/>
              </a:ext>
            </a:extLst>
          </p:cNvPr>
          <p:cNvSpPr/>
          <p:nvPr/>
        </p:nvSpPr>
        <p:spPr>
          <a:xfrm>
            <a:off x="2839677" y="2851967"/>
            <a:ext cx="1425676" cy="7497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  <a:latin typeface="Malgun Gothic Semilight"/>
                <a:ea typeface="Malgun Gothic Semilight"/>
                <a:cs typeface="Malgun Gothic Semilight"/>
              </a:rPr>
              <a:t>검사 시작</a:t>
            </a:r>
          </a:p>
        </p:txBody>
      </p:sp>
    </p:spTree>
    <p:extLst>
      <p:ext uri="{BB962C8B-B14F-4D97-AF65-F5344CB8AC3E}">
        <p14:creationId xmlns:p14="http://schemas.microsoft.com/office/powerpoint/2010/main" val="2236221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B3C40C0-31AF-4C46-A57D-5D32F62A8343}"/>
              </a:ext>
            </a:extLst>
          </p:cNvPr>
          <p:cNvSpPr/>
          <p:nvPr/>
        </p:nvSpPr>
        <p:spPr>
          <a:xfrm>
            <a:off x="2876" y="-4313"/>
            <a:ext cx="2832338" cy="4169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dirty="0">
                <a:latin typeface="Malgun Gothic Semilight"/>
                <a:ea typeface="Malgun Gothic Semilight"/>
                <a:cs typeface="Malgun Gothic Semilight"/>
              </a:rPr>
              <a:t>공통 UI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CA1AC2-412B-4A31-B9F2-7993A6EC383D}"/>
              </a:ext>
            </a:extLst>
          </p:cNvPr>
          <p:cNvSpPr/>
          <p:nvPr/>
        </p:nvSpPr>
        <p:spPr>
          <a:xfrm>
            <a:off x="3039946" y="1085046"/>
            <a:ext cx="2959197" cy="109555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5564C4-D171-43C6-A9AA-C0DD8466D50A}"/>
              </a:ext>
            </a:extLst>
          </p:cNvPr>
          <p:cNvSpPr/>
          <p:nvPr/>
        </p:nvSpPr>
        <p:spPr>
          <a:xfrm>
            <a:off x="4013544" y="3072671"/>
            <a:ext cx="4038851" cy="64816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F556B1-79F7-4654-9105-356CEA74359F}"/>
              </a:ext>
            </a:extLst>
          </p:cNvPr>
          <p:cNvSpPr txBox="1"/>
          <p:nvPr/>
        </p:nvSpPr>
        <p:spPr>
          <a:xfrm>
            <a:off x="4333804" y="1632096"/>
            <a:ext cx="159301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err="1">
                <a:ea typeface="맑은 고딕"/>
              </a:rPr>
              <a:t>We</a:t>
            </a:r>
            <a:r>
              <a:rPr lang="ko-KR" altLang="en-US" sz="2400">
                <a:ea typeface="맑은 고딕"/>
              </a:rPr>
              <a:t> </a:t>
            </a:r>
            <a:r>
              <a:rPr lang="ko-KR" altLang="en-US" sz="2400" err="1">
                <a:latin typeface="맑은 고딕"/>
                <a:ea typeface="맑은 고딕"/>
                <a:cs typeface="Malgun Gothic Semilight"/>
              </a:rPr>
              <a:t>colors</a:t>
            </a:r>
            <a:endParaRPr lang="ko-KR">
              <a:latin typeface="맑은 고딕"/>
              <a:ea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506C33-2EEA-42AF-8D76-D60A19058F35}"/>
              </a:ext>
            </a:extLst>
          </p:cNvPr>
          <p:cNvSpPr txBox="1"/>
          <p:nvPr/>
        </p:nvSpPr>
        <p:spPr>
          <a:xfrm>
            <a:off x="4008429" y="3193314"/>
            <a:ext cx="394835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2000" b="1" dirty="0">
                <a:latin typeface="Malgun Gothic Semilight"/>
                <a:ea typeface="Malgun Gothic Semilight"/>
                <a:cs typeface="Malgun Gothic Semilight"/>
              </a:rPr>
              <a:t>성격 유형 검사 · 성격 유형 </a:t>
            </a:r>
            <a:r>
              <a:rPr lang="en-US" altLang="ko-KR" sz="2000" b="1" dirty="0">
                <a:latin typeface="Malgun Gothic Semilight"/>
                <a:ea typeface="Malgun Gothic"/>
                <a:cs typeface="Malgun Gothic Semilight"/>
              </a:rPr>
              <a:t>· </a:t>
            </a:r>
            <a:r>
              <a:rPr lang="en-US" altLang="ko-KR" sz="2000" b="1" dirty="0" err="1">
                <a:latin typeface="Malgun Gothic Semilight"/>
                <a:ea typeface="Malgun Gothic"/>
                <a:cs typeface="Malgun Gothic Semilight"/>
              </a:rPr>
              <a:t>문의</a:t>
            </a:r>
            <a:endParaRPr lang="en-US" altLang="ko-KR" sz="2000" b="1" dirty="0">
              <a:latin typeface="Malgun Gothic Semilight"/>
              <a:ea typeface="Malgun Gothic"/>
              <a:cs typeface="Malgun Gothic Semilight"/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DAAFECBA-B6AD-4A42-8432-8B953260093F}"/>
              </a:ext>
            </a:extLst>
          </p:cNvPr>
          <p:cNvSpPr/>
          <p:nvPr/>
        </p:nvSpPr>
        <p:spPr>
          <a:xfrm>
            <a:off x="1153960" y="1145183"/>
            <a:ext cx="1582692" cy="103652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Logo</a:t>
            </a:r>
            <a:endParaRPr lang="ko-KR" altLang="en-US" dirty="0" err="1">
              <a:solidFill>
                <a:schemeClr val="tx1"/>
              </a:solidFill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F6AE0717-3F97-454D-92AE-668DD06560D3}"/>
              </a:ext>
            </a:extLst>
          </p:cNvPr>
          <p:cNvSpPr/>
          <p:nvPr/>
        </p:nvSpPr>
        <p:spPr>
          <a:xfrm>
            <a:off x="1153960" y="2805175"/>
            <a:ext cx="2111610" cy="114409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Top</a:t>
            </a:r>
            <a:r>
              <a:rPr lang="ko-KR" altLang="en-US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menu</a:t>
            </a: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EA2D306F-DCC7-4BBF-AC9C-9A3ADF190976}"/>
              </a:ext>
            </a:extLst>
          </p:cNvPr>
          <p:cNvSpPr/>
          <p:nvPr/>
        </p:nvSpPr>
        <p:spPr>
          <a:xfrm>
            <a:off x="1180853" y="4781977"/>
            <a:ext cx="2299868" cy="114409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  <a:ea typeface="맑은 고딕"/>
              </a:rPr>
              <a:t>footer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DEB7ABB-493A-42D7-9A0C-2D51113FF756}"/>
              </a:ext>
            </a:extLst>
          </p:cNvPr>
          <p:cNvSpPr/>
          <p:nvPr/>
        </p:nvSpPr>
        <p:spPr>
          <a:xfrm>
            <a:off x="3954343" y="4723871"/>
            <a:ext cx="6738920" cy="1265375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Malgun Gothic Semilight"/>
                <a:ea typeface="Malgun Gothic Semilight"/>
                <a:cs typeface="Malgun Gothic Semilight"/>
              </a:rPr>
              <a:t>0.1v</a:t>
            </a:r>
          </a:p>
          <a:p>
            <a:pPr algn="ctr"/>
            <a:endParaRPr lang="ko-KR" altLang="en-US" b="1" dirty="0">
              <a:solidFill>
                <a:schemeClr val="tx1"/>
              </a:solidFill>
              <a:latin typeface="Malgun Gothic Semilight"/>
              <a:ea typeface="Malgun Gothic Semilight"/>
              <a:cs typeface="Malgun Gothic Semilight"/>
            </a:endParaRPr>
          </a:p>
          <a:p>
            <a:pPr algn="ctr"/>
            <a:r>
              <a:rPr lang="ko-KR" b="1" dirty="0" err="1">
                <a:solidFill>
                  <a:schemeClr val="tx1"/>
                </a:solidFill>
                <a:latin typeface="Malgun Gothic"/>
                <a:ea typeface="Malgun Gothic"/>
                <a:cs typeface="Malgun Gothic Semilight"/>
              </a:rPr>
              <a:t>Copyright</a:t>
            </a:r>
            <a:r>
              <a:rPr lang="ko-KR" b="1" dirty="0">
                <a:solidFill>
                  <a:schemeClr val="tx1"/>
                </a:solidFill>
                <a:latin typeface="Malgun Gothic"/>
                <a:ea typeface="Malgun Gothic"/>
                <a:cs typeface="Malgun Gothic Semilight"/>
              </a:rPr>
              <a:t> © 2021 </a:t>
            </a:r>
            <a:r>
              <a:rPr lang="en-US" altLang="ko-KR" b="1" dirty="0">
                <a:solidFill>
                  <a:schemeClr val="tx1"/>
                </a:solidFill>
                <a:latin typeface="Malgun Gothic"/>
                <a:ea typeface="Malgun Gothic"/>
                <a:cs typeface="Malgun Gothic Semilight"/>
              </a:rPr>
              <a:t>We</a:t>
            </a:r>
            <a:r>
              <a:rPr lang="ko-KR" altLang="en-US" b="1" dirty="0">
                <a:solidFill>
                  <a:schemeClr val="tx1"/>
                </a:solidFill>
                <a:latin typeface="Malgun Gothic"/>
                <a:ea typeface="Malgun Gothic"/>
                <a:cs typeface="Malgun Gothic Semilight"/>
              </a:rPr>
              <a:t> </a:t>
            </a:r>
            <a:r>
              <a:rPr lang="en-US" altLang="en-US" b="1" dirty="0">
                <a:solidFill>
                  <a:schemeClr val="tx1"/>
                </a:solidFill>
                <a:latin typeface="Malgun Gothic"/>
                <a:ea typeface="Malgun Gothic"/>
                <a:cs typeface="Malgun Gothic Semilight"/>
              </a:rPr>
              <a:t>Colors</a:t>
            </a:r>
            <a:r>
              <a:rPr lang="ko-KR" b="1" dirty="0">
                <a:solidFill>
                  <a:schemeClr val="tx1"/>
                </a:solidFill>
                <a:latin typeface="Malgun Gothic"/>
                <a:ea typeface="Malgun Gothic"/>
                <a:cs typeface="Malgun Gothic Semilight"/>
              </a:rPr>
              <a:t>. All </a:t>
            </a:r>
            <a:r>
              <a:rPr lang="ko-KR" b="1" dirty="0" err="1">
                <a:solidFill>
                  <a:schemeClr val="tx1"/>
                </a:solidFill>
                <a:latin typeface="Malgun Gothic"/>
                <a:ea typeface="Malgun Gothic"/>
                <a:cs typeface="Malgun Gothic Semilight"/>
              </a:rPr>
              <a:t>Rights</a:t>
            </a:r>
            <a:r>
              <a:rPr lang="ko-KR" b="1" dirty="0">
                <a:solidFill>
                  <a:schemeClr val="tx1"/>
                </a:solidFill>
                <a:latin typeface="Malgun Gothic"/>
                <a:ea typeface="Malgun Gothic"/>
                <a:cs typeface="Malgun Gothic Semilight"/>
              </a:rPr>
              <a:t> </a:t>
            </a:r>
            <a:r>
              <a:rPr lang="ko-KR" b="1" dirty="0" err="1">
                <a:solidFill>
                  <a:schemeClr val="tx1"/>
                </a:solidFill>
                <a:latin typeface="Malgun Gothic"/>
                <a:ea typeface="Malgun Gothic"/>
                <a:cs typeface="Malgun Gothic Semilight"/>
              </a:rPr>
              <a:t>Reserved</a:t>
            </a:r>
            <a:r>
              <a:rPr lang="ko-KR" b="1" dirty="0">
                <a:solidFill>
                  <a:schemeClr val="tx1"/>
                </a:solidFill>
                <a:latin typeface="Malgun Gothic"/>
                <a:ea typeface="Malgun Gothic"/>
                <a:cs typeface="Malgun Gothic Semilight"/>
              </a:rPr>
              <a:t>.</a:t>
            </a:r>
            <a:endParaRPr lang="ko-KR" dirty="0">
              <a:solidFill>
                <a:schemeClr val="tx1"/>
              </a:solidFill>
              <a:ea typeface="+mn-lt"/>
              <a:cs typeface="+mn-lt"/>
            </a:endParaRPr>
          </a:p>
        </p:txBody>
      </p:sp>
      <p:pic>
        <p:nvPicPr>
          <p:cNvPr id="13" name="그림 5" descr="클립아트이(가) 표시된 사진&#10;&#10;자동 생성된 설명">
            <a:extLst>
              <a:ext uri="{FF2B5EF4-FFF2-40B4-BE49-F238E27FC236}">
                <a16:creationId xmlns:a16="http://schemas.microsoft.com/office/drawing/2014/main" id="{AD29A46E-0BF0-4800-A52B-09D43527E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130" y="1254867"/>
            <a:ext cx="740710" cy="759760"/>
          </a:xfrm>
          <a:prstGeom prst="rect">
            <a:avLst/>
          </a:prstGeom>
        </p:spPr>
      </p:pic>
      <p:pic>
        <p:nvPicPr>
          <p:cNvPr id="30" name="그림 5" descr="클립아트이(가) 표시된 사진&#10;&#10;자동 생성된 설명">
            <a:extLst>
              <a:ext uri="{FF2B5EF4-FFF2-40B4-BE49-F238E27FC236}">
                <a16:creationId xmlns:a16="http://schemas.microsoft.com/office/drawing/2014/main" id="{BA1C7BA0-198B-488B-A516-AB6747D80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094" y="5306914"/>
            <a:ext cx="507628" cy="517713"/>
          </a:xfrm>
          <a:prstGeom prst="rect">
            <a:avLst/>
          </a:prstGeom>
        </p:spPr>
      </p:pic>
      <p:pic>
        <p:nvPicPr>
          <p:cNvPr id="33" name="그림 5" descr="클립아트이(가) 표시된 사진&#10;&#10;자동 생성된 설명">
            <a:extLst>
              <a:ext uri="{FF2B5EF4-FFF2-40B4-BE49-F238E27FC236}">
                <a16:creationId xmlns:a16="http://schemas.microsoft.com/office/drawing/2014/main" id="{138C1D03-7AEB-40E6-B082-0A8CE59BF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7200" y="5306914"/>
            <a:ext cx="507628" cy="51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90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B3C40C0-31AF-4C46-A57D-5D32F62A8343}"/>
              </a:ext>
            </a:extLst>
          </p:cNvPr>
          <p:cNvSpPr/>
          <p:nvPr/>
        </p:nvSpPr>
        <p:spPr>
          <a:xfrm>
            <a:off x="2876" y="-4313"/>
            <a:ext cx="2832338" cy="4169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화면 설계 - </a:t>
            </a:r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main</a:t>
            </a:r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 </a:t>
            </a:r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page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27C291-F535-4413-B945-BF924E8DDC92}"/>
              </a:ext>
            </a:extLst>
          </p:cNvPr>
          <p:cNvSpPr/>
          <p:nvPr/>
        </p:nvSpPr>
        <p:spPr>
          <a:xfrm>
            <a:off x="2072316" y="1073091"/>
            <a:ext cx="9115245" cy="5032073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CA1AC2-412B-4A31-B9F2-7993A6EC383D}"/>
              </a:ext>
            </a:extLst>
          </p:cNvPr>
          <p:cNvSpPr/>
          <p:nvPr/>
        </p:nvSpPr>
        <p:spPr>
          <a:xfrm>
            <a:off x="2215192" y="1201587"/>
            <a:ext cx="2645433" cy="79075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5564C4-D171-43C6-A9AA-C0DD8466D50A}"/>
              </a:ext>
            </a:extLst>
          </p:cNvPr>
          <p:cNvSpPr/>
          <p:nvPr/>
        </p:nvSpPr>
        <p:spPr>
          <a:xfrm>
            <a:off x="8325568" y="1647283"/>
            <a:ext cx="2774828" cy="38819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C35C51-8FC8-4CB7-83B6-75929A328D57}"/>
              </a:ext>
            </a:extLst>
          </p:cNvPr>
          <p:cNvSpPr/>
          <p:nvPr/>
        </p:nvSpPr>
        <p:spPr>
          <a:xfrm>
            <a:off x="2071418" y="2150494"/>
            <a:ext cx="9115244" cy="314864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49080C-98BE-488E-93FF-116CD71A5860}"/>
              </a:ext>
            </a:extLst>
          </p:cNvPr>
          <p:cNvSpPr/>
          <p:nvPr/>
        </p:nvSpPr>
        <p:spPr>
          <a:xfrm>
            <a:off x="2589003" y="2984379"/>
            <a:ext cx="2415396" cy="125083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6EB85C-4AF2-41B8-9810-93A4ECD652EB}"/>
              </a:ext>
            </a:extLst>
          </p:cNvPr>
          <p:cNvSpPr/>
          <p:nvPr/>
        </p:nvSpPr>
        <p:spPr>
          <a:xfrm>
            <a:off x="5421341" y="2984378"/>
            <a:ext cx="2415396" cy="125083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402EE0-5322-4946-BACC-406B9AC2C721}"/>
              </a:ext>
            </a:extLst>
          </p:cNvPr>
          <p:cNvSpPr/>
          <p:nvPr/>
        </p:nvSpPr>
        <p:spPr>
          <a:xfrm>
            <a:off x="8196172" y="2984379"/>
            <a:ext cx="2415396" cy="125083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D252AB-A744-4AF0-9C8A-67D91EB62386}"/>
              </a:ext>
            </a:extLst>
          </p:cNvPr>
          <p:cNvSpPr/>
          <p:nvPr/>
        </p:nvSpPr>
        <p:spPr>
          <a:xfrm>
            <a:off x="3624171" y="4565888"/>
            <a:ext cx="2594186" cy="531963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610C11-31FA-46AC-A180-CB4857B59D0D}"/>
              </a:ext>
            </a:extLst>
          </p:cNvPr>
          <p:cNvSpPr/>
          <p:nvPr/>
        </p:nvSpPr>
        <p:spPr>
          <a:xfrm>
            <a:off x="7060361" y="4565888"/>
            <a:ext cx="2544792" cy="531963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F556B1-79F7-4654-9105-356CEA74359F}"/>
              </a:ext>
            </a:extLst>
          </p:cNvPr>
          <p:cNvSpPr txBox="1"/>
          <p:nvPr/>
        </p:nvSpPr>
        <p:spPr>
          <a:xfrm>
            <a:off x="3042886" y="1479696"/>
            <a:ext cx="159301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err="1">
                <a:ea typeface="맑은 고딕"/>
              </a:rPr>
              <a:t>We</a:t>
            </a:r>
            <a:r>
              <a:rPr lang="ko-KR" altLang="en-US" sz="2400">
                <a:ea typeface="맑은 고딕"/>
              </a:rPr>
              <a:t> </a:t>
            </a:r>
            <a:r>
              <a:rPr lang="ko-KR" altLang="en-US" sz="2400" err="1">
                <a:latin typeface="맑은 고딕"/>
                <a:ea typeface="맑은 고딕"/>
                <a:cs typeface="Malgun Gothic Semilight"/>
              </a:rPr>
              <a:t>colors</a:t>
            </a:r>
            <a:endParaRPr lang="ko-KR">
              <a:latin typeface="맑은 고딕"/>
              <a:ea typeface="맑은 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506C33-2EEA-42AF-8D76-D60A19058F35}"/>
              </a:ext>
            </a:extLst>
          </p:cNvPr>
          <p:cNvSpPr txBox="1"/>
          <p:nvPr/>
        </p:nvSpPr>
        <p:spPr>
          <a:xfrm>
            <a:off x="8284594" y="1714138"/>
            <a:ext cx="287259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1400" b="1">
                <a:latin typeface="Malgun Gothic Semilight"/>
                <a:ea typeface="Malgun Gothic Semilight"/>
                <a:cs typeface="Malgun Gothic Semilight"/>
              </a:rPr>
              <a:t>성격 유형 검사 · 성격 유형 </a:t>
            </a:r>
            <a:r>
              <a:rPr lang="en-US" altLang="ko-KR" sz="1400" b="1">
                <a:latin typeface="Malgun Gothic Semilight"/>
                <a:ea typeface="Malgun Gothic"/>
                <a:cs typeface="Malgun Gothic Semilight"/>
              </a:rPr>
              <a:t>· </a:t>
            </a:r>
            <a:r>
              <a:rPr lang="en-US" altLang="ko-KR" sz="1400" b="1" err="1">
                <a:latin typeface="Malgun Gothic Semilight"/>
                <a:ea typeface="Malgun Gothic"/>
                <a:cs typeface="Malgun Gothic Semilight"/>
              </a:rPr>
              <a:t>문의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78D7ED-610E-47F8-9F6D-799ADDDA7874}"/>
              </a:ext>
            </a:extLst>
          </p:cNvPr>
          <p:cNvSpPr txBox="1"/>
          <p:nvPr/>
        </p:nvSpPr>
        <p:spPr>
          <a:xfrm>
            <a:off x="2821198" y="3726970"/>
            <a:ext cx="193806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1000" b="1" err="1">
                <a:ea typeface="+mn-lt"/>
                <a:cs typeface="+mn-lt"/>
              </a:rPr>
              <a:t>We</a:t>
            </a:r>
            <a:r>
              <a:rPr lang="ko-KR" sz="1000" b="1">
                <a:ea typeface="+mn-lt"/>
                <a:cs typeface="+mn-lt"/>
              </a:rPr>
              <a:t> </a:t>
            </a:r>
            <a:r>
              <a:rPr lang="ko-KR" sz="1000" b="1" err="1">
                <a:ea typeface="+mn-lt"/>
                <a:cs typeface="+mn-lt"/>
              </a:rPr>
              <a:t>colors</a:t>
            </a:r>
            <a:r>
              <a:rPr lang="ko-KR" sz="1000" b="1">
                <a:ea typeface="+mn-lt"/>
                <a:cs typeface="+mn-lt"/>
              </a:rPr>
              <a:t> 성격 유형 검사의 소요 시간은 대략 </a:t>
            </a:r>
            <a:r>
              <a:rPr lang="en-US" altLang="ko-KR" sz="1000" b="1">
                <a:ea typeface="+mn-lt"/>
                <a:cs typeface="+mn-lt"/>
              </a:rPr>
              <a:t>5</a:t>
            </a:r>
            <a:r>
              <a:rPr lang="ko-KR" sz="1000" b="1">
                <a:ea typeface="+mn-lt"/>
                <a:cs typeface="+mn-lt"/>
              </a:rPr>
              <a:t>분 입니다.</a:t>
            </a:r>
            <a:endParaRPr lang="ko-KR" sz="1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628F46-B6FE-42C0-BDAA-FD86EFA325E5}"/>
              </a:ext>
            </a:extLst>
          </p:cNvPr>
          <p:cNvSpPr txBox="1"/>
          <p:nvPr/>
        </p:nvSpPr>
        <p:spPr>
          <a:xfrm>
            <a:off x="5682291" y="3726969"/>
            <a:ext cx="188055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1000" b="1">
                <a:ea typeface="+mn-lt"/>
                <a:cs typeface="+mn-lt"/>
              </a:rPr>
              <a:t>질문이 마음에 들지 않더라도 정직하게 답변해 </a:t>
            </a:r>
            <a:r>
              <a:rPr lang="ko-KR" altLang="en-US" sz="1000" b="1">
                <a:ea typeface="+mn-lt"/>
                <a:cs typeface="+mn-lt"/>
              </a:rPr>
              <a:t>주세요</a:t>
            </a:r>
            <a:r>
              <a:rPr lang="en-US" altLang="ko-KR" sz="1000" b="1">
                <a:ea typeface="+mn-lt"/>
                <a:cs typeface="+mn-lt"/>
              </a:rPr>
              <a:t>.</a:t>
            </a:r>
            <a:endParaRPr lang="ko-KR" altLang="en-US" sz="1000">
              <a:ea typeface="맑은 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B1FDE9-50C4-4B92-B6B1-C7BD601512CF}"/>
              </a:ext>
            </a:extLst>
          </p:cNvPr>
          <p:cNvSpPr txBox="1"/>
          <p:nvPr/>
        </p:nvSpPr>
        <p:spPr>
          <a:xfrm>
            <a:off x="4049070" y="4640860"/>
            <a:ext cx="189493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>
                <a:ea typeface="맑은 고딕"/>
              </a:rPr>
              <a:t>검사 시작</a:t>
            </a:r>
            <a:endParaRPr lang="ko-K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2A71D7-38CF-420C-B612-3850BD2F7558}"/>
              </a:ext>
            </a:extLst>
          </p:cNvPr>
          <p:cNvSpPr txBox="1"/>
          <p:nvPr/>
        </p:nvSpPr>
        <p:spPr>
          <a:xfrm>
            <a:off x="7374877" y="4640859"/>
            <a:ext cx="189493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>
                <a:ea typeface="맑은 고딕"/>
              </a:rPr>
              <a:t>성격 유형</a:t>
            </a: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DAAFECBA-B6AD-4A42-8432-8B953260093F}"/>
              </a:ext>
            </a:extLst>
          </p:cNvPr>
          <p:cNvSpPr/>
          <p:nvPr/>
        </p:nvSpPr>
        <p:spPr>
          <a:xfrm>
            <a:off x="625042" y="1181041"/>
            <a:ext cx="1322716" cy="8482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  <a:ea typeface="맑은 고딕"/>
              </a:rPr>
              <a:t>header</a:t>
            </a:r>
            <a:endParaRPr lang="ko-KR" altLang="en-US" err="1">
              <a:solidFill>
                <a:schemeClr val="tx1"/>
              </a:solidFill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F6AE0717-3F97-454D-92AE-668DD06560D3}"/>
              </a:ext>
            </a:extLst>
          </p:cNvPr>
          <p:cNvSpPr/>
          <p:nvPr/>
        </p:nvSpPr>
        <p:spPr>
          <a:xfrm>
            <a:off x="625042" y="3352022"/>
            <a:ext cx="1322716" cy="8482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  <a:ea typeface="맑은 고딕"/>
              </a:rPr>
              <a:t>main</a:t>
            </a: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EA2D306F-DCC7-4BBF-AC9C-9A3ADF190976}"/>
              </a:ext>
            </a:extLst>
          </p:cNvPr>
          <p:cNvSpPr/>
          <p:nvPr/>
        </p:nvSpPr>
        <p:spPr>
          <a:xfrm>
            <a:off x="625041" y="5292965"/>
            <a:ext cx="1322716" cy="8482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  <a:ea typeface="맑은 고딕"/>
              </a:rPr>
              <a:t>footer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8C06803-3CA3-4575-9D15-E64536163434}"/>
              </a:ext>
            </a:extLst>
          </p:cNvPr>
          <p:cNvSpPr/>
          <p:nvPr/>
        </p:nvSpPr>
        <p:spPr>
          <a:xfrm>
            <a:off x="4860625" y="2308643"/>
            <a:ext cx="3464942" cy="53196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A1643F-F11D-449D-BB15-5BA18644C407}"/>
              </a:ext>
            </a:extLst>
          </p:cNvPr>
          <p:cNvSpPr txBox="1"/>
          <p:nvPr/>
        </p:nvSpPr>
        <p:spPr>
          <a:xfrm>
            <a:off x="5179082" y="2375498"/>
            <a:ext cx="301636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>
                <a:ea typeface="맑은 고딕"/>
              </a:rPr>
              <a:t>무료 성격 유형 검사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DEB7ABB-493A-42D7-9A0C-2D51113FF756}"/>
              </a:ext>
            </a:extLst>
          </p:cNvPr>
          <p:cNvSpPr/>
          <p:nvPr/>
        </p:nvSpPr>
        <p:spPr>
          <a:xfrm>
            <a:off x="2215191" y="5414152"/>
            <a:ext cx="8827696" cy="57509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0901BC-07C1-4EB3-8290-A11C997BF48E}"/>
              </a:ext>
            </a:extLst>
          </p:cNvPr>
          <p:cNvSpPr txBox="1"/>
          <p:nvPr/>
        </p:nvSpPr>
        <p:spPr>
          <a:xfrm>
            <a:off x="6113610" y="5481007"/>
            <a:ext cx="126233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err="1">
                <a:ea typeface="맑은 고딕"/>
              </a:rPr>
              <a:t>Footer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9AD208-24A5-4648-9E90-4257E054891C}"/>
              </a:ext>
            </a:extLst>
          </p:cNvPr>
          <p:cNvSpPr txBox="1"/>
          <p:nvPr/>
        </p:nvSpPr>
        <p:spPr>
          <a:xfrm>
            <a:off x="8385234" y="3726968"/>
            <a:ext cx="209621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000" b="1">
                <a:ea typeface="+mn-lt"/>
                <a:cs typeface="+mn-lt"/>
              </a:rPr>
              <a:t>'</a:t>
            </a:r>
            <a:r>
              <a:rPr lang="ko-KR" altLang="en-US" sz="1000" b="1" err="1">
                <a:ea typeface="+mn-lt"/>
                <a:cs typeface="+mn-lt"/>
              </a:rPr>
              <a:t>중립</a:t>
            </a:r>
            <a:r>
              <a:rPr lang="en-US" altLang="ko-KR" sz="1000" b="1" err="1">
                <a:ea typeface="+mn-lt"/>
                <a:cs typeface="+mn-lt"/>
              </a:rPr>
              <a:t>'</a:t>
            </a:r>
            <a:r>
              <a:rPr lang="ko-KR" altLang="en-US" sz="1000" b="1" err="1">
                <a:ea typeface="+mn-lt"/>
                <a:cs typeface="+mn-lt"/>
              </a:rPr>
              <a:t>을</a:t>
            </a:r>
            <a:r>
              <a:rPr lang="en-US" altLang="ko-KR" sz="1000" b="1">
                <a:ea typeface="+mn-lt"/>
                <a:cs typeface="+mn-lt"/>
              </a:rPr>
              <a:t> </a:t>
            </a:r>
            <a:r>
              <a:rPr lang="ko-KR" altLang="en-US" sz="1000" b="1">
                <a:ea typeface="+mn-lt"/>
                <a:cs typeface="+mn-lt"/>
              </a:rPr>
              <a:t>너무</a:t>
            </a:r>
            <a:r>
              <a:rPr lang="en-US" altLang="ko-KR" sz="1000" b="1">
                <a:ea typeface="+mn-lt"/>
                <a:cs typeface="+mn-lt"/>
              </a:rPr>
              <a:t> </a:t>
            </a:r>
            <a:r>
              <a:rPr lang="ko-KR" altLang="en-US" sz="1000" b="1">
                <a:ea typeface="+mn-lt"/>
                <a:cs typeface="+mn-lt"/>
              </a:rPr>
              <a:t>많이</a:t>
            </a:r>
            <a:r>
              <a:rPr lang="en-US" altLang="ko-KR" sz="1000" b="1">
                <a:ea typeface="+mn-lt"/>
                <a:cs typeface="+mn-lt"/>
              </a:rPr>
              <a:t> </a:t>
            </a:r>
            <a:r>
              <a:rPr lang="ko-KR" altLang="en-US" sz="1000" b="1">
                <a:ea typeface="+mn-lt"/>
                <a:cs typeface="+mn-lt"/>
              </a:rPr>
              <a:t>선택하면</a:t>
            </a:r>
            <a:r>
              <a:rPr lang="en-US" altLang="ko-KR" sz="1000" b="1">
                <a:ea typeface="+mn-lt"/>
                <a:cs typeface="+mn-lt"/>
              </a:rPr>
              <a:t> </a:t>
            </a:r>
            <a:r>
              <a:rPr lang="ko-KR" altLang="en-US" sz="1000" b="1">
                <a:ea typeface="+mn-lt"/>
                <a:cs typeface="+mn-lt"/>
              </a:rPr>
              <a:t>결과의</a:t>
            </a:r>
            <a:r>
              <a:rPr lang="en-US" altLang="ko-KR" sz="1000" b="1">
                <a:ea typeface="+mn-lt"/>
                <a:cs typeface="+mn-lt"/>
              </a:rPr>
              <a:t> </a:t>
            </a:r>
            <a:r>
              <a:rPr lang="ko-KR" altLang="en-US" sz="1000" b="1">
                <a:ea typeface="+mn-lt"/>
                <a:cs typeface="+mn-lt"/>
              </a:rPr>
              <a:t>정확도가</a:t>
            </a:r>
            <a:r>
              <a:rPr lang="en-US" altLang="ko-KR" sz="1000" b="1">
                <a:ea typeface="+mn-lt"/>
                <a:cs typeface="+mn-lt"/>
              </a:rPr>
              <a:t> </a:t>
            </a:r>
            <a:r>
              <a:rPr lang="ko-KR" altLang="en-US" sz="1000" b="1">
                <a:ea typeface="+mn-lt"/>
                <a:cs typeface="+mn-lt"/>
              </a:rPr>
              <a:t>떨어질</a:t>
            </a:r>
            <a:r>
              <a:rPr lang="en-US" altLang="ko-KR" sz="1000" b="1">
                <a:ea typeface="+mn-lt"/>
                <a:cs typeface="+mn-lt"/>
              </a:rPr>
              <a:t> </a:t>
            </a:r>
            <a:r>
              <a:rPr lang="ko-KR" altLang="en-US" sz="1000" b="1">
                <a:ea typeface="+mn-lt"/>
                <a:cs typeface="+mn-lt"/>
              </a:rPr>
              <a:t>수</a:t>
            </a:r>
            <a:r>
              <a:rPr lang="en-US" altLang="ko-KR" sz="1000" b="1">
                <a:ea typeface="+mn-lt"/>
                <a:cs typeface="+mn-lt"/>
              </a:rPr>
              <a:t> </a:t>
            </a:r>
            <a:r>
              <a:rPr lang="ko-KR" altLang="en-US" sz="1000" b="1">
                <a:ea typeface="+mn-lt"/>
                <a:cs typeface="+mn-lt"/>
              </a:rPr>
              <a:t>있습니다</a:t>
            </a:r>
            <a:r>
              <a:rPr lang="en-US" sz="1000" b="1">
                <a:ea typeface="+mn-lt"/>
                <a:cs typeface="+mn-lt"/>
              </a:rPr>
              <a:t>.</a:t>
            </a:r>
            <a:endParaRPr lang="ko-KR">
              <a:ea typeface="+mn-lt"/>
              <a:cs typeface="+mn-lt"/>
            </a:endParaRPr>
          </a:p>
        </p:txBody>
      </p:sp>
      <p:pic>
        <p:nvPicPr>
          <p:cNvPr id="13" name="그림 5" descr="클립아트이(가) 표시된 사진&#10;&#10;자동 생성된 설명">
            <a:extLst>
              <a:ext uri="{FF2B5EF4-FFF2-40B4-BE49-F238E27FC236}">
                <a16:creationId xmlns:a16="http://schemas.microsoft.com/office/drawing/2014/main" id="{AD29A46E-0BF0-4800-A52B-09D43527E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118" y="1219008"/>
            <a:ext cx="740710" cy="759760"/>
          </a:xfrm>
          <a:prstGeom prst="rect">
            <a:avLst/>
          </a:prstGeom>
        </p:spPr>
      </p:pic>
      <p:pic>
        <p:nvPicPr>
          <p:cNvPr id="14" name="그림 14" descr="벽, 실내, 시계이(가) 표시된 사진&#10;&#10;자동 생성된 설명">
            <a:extLst>
              <a:ext uri="{FF2B5EF4-FFF2-40B4-BE49-F238E27FC236}">
                <a16:creationId xmlns:a16="http://schemas.microsoft.com/office/drawing/2014/main" id="{FC73A118-310C-42D7-B2A8-0881BA983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420" y="3059765"/>
            <a:ext cx="653303" cy="621928"/>
          </a:xfrm>
          <a:prstGeom prst="rect">
            <a:avLst/>
          </a:prstGeom>
        </p:spPr>
      </p:pic>
      <p:pic>
        <p:nvPicPr>
          <p:cNvPr id="15" name="그림 15" descr="사람, 응시하는이(가) 표시된 사진&#10;&#10;자동 생성된 설명">
            <a:extLst>
              <a:ext uri="{FF2B5EF4-FFF2-40B4-BE49-F238E27FC236}">
                <a16:creationId xmlns:a16="http://schemas.microsoft.com/office/drawing/2014/main" id="{E1A731DF-7E58-4E30-A843-3DDB19C7E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506" y="3028828"/>
            <a:ext cx="788896" cy="701732"/>
          </a:xfrm>
          <a:prstGeom prst="rect">
            <a:avLst/>
          </a:prstGeom>
        </p:spPr>
      </p:pic>
      <p:pic>
        <p:nvPicPr>
          <p:cNvPr id="16" name="그림 18">
            <a:extLst>
              <a:ext uri="{FF2B5EF4-FFF2-40B4-BE49-F238E27FC236}">
                <a16:creationId xmlns:a16="http://schemas.microsoft.com/office/drawing/2014/main" id="{2C399059-4C5F-4294-80C8-563F5EFA07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8139" y="3025566"/>
            <a:ext cx="708213" cy="69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96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B3C40C0-31AF-4C46-A57D-5D32F62A8343}"/>
              </a:ext>
            </a:extLst>
          </p:cNvPr>
          <p:cNvSpPr/>
          <p:nvPr/>
        </p:nvSpPr>
        <p:spPr>
          <a:xfrm>
            <a:off x="2876" y="-4313"/>
            <a:ext cx="2832338" cy="4169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화면 설계 - </a:t>
            </a:r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test</a:t>
            </a:r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 </a:t>
            </a:r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page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AB19C1-8DF8-47D6-AB77-3442858A4F96}"/>
              </a:ext>
            </a:extLst>
          </p:cNvPr>
          <p:cNvSpPr/>
          <p:nvPr/>
        </p:nvSpPr>
        <p:spPr>
          <a:xfrm>
            <a:off x="2072316" y="1073091"/>
            <a:ext cx="9115245" cy="5032073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5CD9C6-DA1E-4A4C-99AE-271961BB629C}"/>
              </a:ext>
            </a:extLst>
          </p:cNvPr>
          <p:cNvSpPr/>
          <p:nvPr/>
        </p:nvSpPr>
        <p:spPr>
          <a:xfrm>
            <a:off x="2071418" y="2141529"/>
            <a:ext cx="9115244" cy="395980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C954079-63C8-425B-8113-90861B1EF901}"/>
              </a:ext>
            </a:extLst>
          </p:cNvPr>
          <p:cNvSpPr/>
          <p:nvPr/>
        </p:nvSpPr>
        <p:spPr>
          <a:xfrm>
            <a:off x="625042" y="1181041"/>
            <a:ext cx="1322716" cy="8482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  <a:ea typeface="맑은 고딕"/>
              </a:rPr>
              <a:t>header</a:t>
            </a:r>
            <a:endParaRPr lang="ko-KR" altLang="en-US" err="1">
              <a:solidFill>
                <a:schemeClr val="tx1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0F1A544-785A-475D-A907-983544C80A71}"/>
              </a:ext>
            </a:extLst>
          </p:cNvPr>
          <p:cNvSpPr/>
          <p:nvPr/>
        </p:nvSpPr>
        <p:spPr>
          <a:xfrm>
            <a:off x="625042" y="3597828"/>
            <a:ext cx="1322716" cy="8482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  <a:ea typeface="맑은 고딕"/>
              </a:rPr>
              <a:t>main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BB01AE2-76BB-41BB-8193-825AB587B74B}"/>
              </a:ext>
            </a:extLst>
          </p:cNvPr>
          <p:cNvSpPr/>
          <p:nvPr/>
        </p:nvSpPr>
        <p:spPr>
          <a:xfrm>
            <a:off x="2215192" y="1177007"/>
            <a:ext cx="8839755" cy="81533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ea typeface="맑은 고딕"/>
              </a:rPr>
              <a:t>g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076D35A-3124-45C6-A0DC-C5298B7EFCAF}"/>
              </a:ext>
            </a:extLst>
          </p:cNvPr>
          <p:cNvSpPr/>
          <p:nvPr/>
        </p:nvSpPr>
        <p:spPr>
          <a:xfrm>
            <a:off x="2448417" y="2608776"/>
            <a:ext cx="3579729" cy="102231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2C95A2-3DF3-432F-AA1A-48B57C540F63}"/>
              </a:ext>
            </a:extLst>
          </p:cNvPr>
          <p:cNvSpPr txBox="1"/>
          <p:nvPr/>
        </p:nvSpPr>
        <p:spPr>
          <a:xfrm>
            <a:off x="3854212" y="2965104"/>
            <a:ext cx="7707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질문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D560BC4-EBD2-4E41-BD8C-19B8C8046B96}"/>
              </a:ext>
            </a:extLst>
          </p:cNvPr>
          <p:cNvSpPr/>
          <p:nvPr/>
        </p:nvSpPr>
        <p:spPr>
          <a:xfrm>
            <a:off x="8602520" y="2740615"/>
            <a:ext cx="393291" cy="40558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A7C18577-EAE2-45B6-B71D-6769F54BBBDA}"/>
              </a:ext>
            </a:extLst>
          </p:cNvPr>
          <p:cNvSpPr/>
          <p:nvPr/>
        </p:nvSpPr>
        <p:spPr>
          <a:xfrm>
            <a:off x="9909053" y="2536306"/>
            <a:ext cx="811160" cy="848031"/>
          </a:xfrm>
          <a:prstGeom prst="ellipse">
            <a:avLst/>
          </a:prstGeom>
          <a:solidFill>
            <a:srgbClr val="B0E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057418A4-5E1C-4592-A030-8EDC6CFDF15C}"/>
              </a:ext>
            </a:extLst>
          </p:cNvPr>
          <p:cNvSpPr/>
          <p:nvPr/>
        </p:nvSpPr>
        <p:spPr>
          <a:xfrm>
            <a:off x="6815361" y="2563198"/>
            <a:ext cx="798870" cy="848031"/>
          </a:xfrm>
          <a:prstGeom prst="ellipse">
            <a:avLst/>
          </a:prstGeom>
          <a:solidFill>
            <a:srgbClr val="F0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D7DA6C4F-7E19-4E50-946A-0FFA7BDFD0F4}"/>
              </a:ext>
            </a:extLst>
          </p:cNvPr>
          <p:cNvSpPr/>
          <p:nvPr/>
        </p:nvSpPr>
        <p:spPr>
          <a:xfrm>
            <a:off x="9098182" y="2638966"/>
            <a:ext cx="626807" cy="6390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295349D-D335-4C07-8A04-4CD724B7D16E}"/>
              </a:ext>
            </a:extLst>
          </p:cNvPr>
          <p:cNvSpPr/>
          <p:nvPr/>
        </p:nvSpPr>
        <p:spPr>
          <a:xfrm>
            <a:off x="7843122" y="2638965"/>
            <a:ext cx="626807" cy="6390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48CAC09-7805-45A3-A422-9D25B618F2BF}"/>
              </a:ext>
            </a:extLst>
          </p:cNvPr>
          <p:cNvSpPr txBox="1"/>
          <p:nvPr/>
        </p:nvSpPr>
        <p:spPr>
          <a:xfrm>
            <a:off x="6398598" y="3460331"/>
            <a:ext cx="478965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>
                <a:latin typeface="Malgun Gothic Semilight"/>
                <a:ea typeface="Malgun Gothic Semilight"/>
                <a:cs typeface="Malgun Gothic Semilight"/>
              </a:rPr>
              <a:t>       </a:t>
            </a:r>
            <a:r>
              <a:rPr lang="ko-KR" altLang="en-US" sz="1600" b="1" err="1">
                <a:latin typeface="Malgun Gothic Semilight"/>
                <a:ea typeface="Malgun Gothic Semilight"/>
                <a:cs typeface="Malgun Gothic Semilight"/>
              </a:rPr>
              <a:t>아니오</a:t>
            </a:r>
            <a:r>
              <a:rPr lang="ko-KR" altLang="en-US" sz="1600" b="1">
                <a:latin typeface="Malgun Gothic Semilight"/>
                <a:ea typeface="Malgun Gothic Semilight"/>
                <a:cs typeface="Malgun Gothic Semilight"/>
              </a:rPr>
              <a:t>                   중립                      네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4778D3-C594-4757-B5C3-F2463D3AFA21}"/>
              </a:ext>
            </a:extLst>
          </p:cNvPr>
          <p:cNvSpPr/>
          <p:nvPr/>
        </p:nvSpPr>
        <p:spPr>
          <a:xfrm>
            <a:off x="3675530" y="3939990"/>
            <a:ext cx="5916704" cy="95922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Malgun Gothic Semilight"/>
                <a:ea typeface="Malgun Gothic Semilight"/>
                <a:cs typeface="Malgun Gothic Semilight"/>
              </a:rPr>
              <a:t>반복</a:t>
            </a:r>
          </a:p>
          <a:p>
            <a:pPr algn="ctr"/>
            <a:r>
              <a:rPr lang="ko-KR" altLang="en-US" sz="1400" b="1">
                <a:solidFill>
                  <a:schemeClr val="tx1"/>
                </a:solidFill>
                <a:latin typeface="Malgun Gothic Semilight"/>
                <a:ea typeface="Malgun Gothic Semilight"/>
                <a:cs typeface="Malgun Gothic Semilight"/>
              </a:rPr>
              <a:t>.</a:t>
            </a:r>
          </a:p>
          <a:p>
            <a:pPr algn="ctr"/>
            <a:r>
              <a:rPr lang="ko-KR" altLang="en-US" sz="1400" b="1">
                <a:solidFill>
                  <a:schemeClr val="tx1"/>
                </a:solidFill>
                <a:latin typeface="Malgun Gothic Semilight"/>
                <a:ea typeface="Malgun Gothic Semilight"/>
                <a:cs typeface="Malgun Gothic Semilight"/>
              </a:rPr>
              <a:t>.</a:t>
            </a:r>
          </a:p>
          <a:p>
            <a:pPr algn="ctr"/>
            <a:r>
              <a:rPr lang="ko-KR" altLang="en-US" sz="1400" b="1">
                <a:solidFill>
                  <a:schemeClr val="tx1"/>
                </a:solidFill>
                <a:latin typeface="Malgun Gothic Semilight"/>
                <a:ea typeface="Malgun Gothic Semilight"/>
                <a:cs typeface="Malgun Gothic Semilight"/>
              </a:rPr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C41DF5C-06C5-4FB4-B1B9-9FAD242B9D39}"/>
              </a:ext>
            </a:extLst>
          </p:cNvPr>
          <p:cNvSpPr/>
          <p:nvPr/>
        </p:nvSpPr>
        <p:spPr>
          <a:xfrm>
            <a:off x="4957482" y="5320555"/>
            <a:ext cx="3352800" cy="627529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Malgun Gothic Semilight"/>
                <a:ea typeface="Malgun Gothic Semilight"/>
                <a:cs typeface="Malgun Gothic Semilight"/>
              </a:rPr>
              <a:t>결과 확인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0C1821-882C-40F5-B5BC-5686067CE775}"/>
              </a:ext>
            </a:extLst>
          </p:cNvPr>
          <p:cNvSpPr txBox="1"/>
          <p:nvPr/>
        </p:nvSpPr>
        <p:spPr>
          <a:xfrm>
            <a:off x="5993021" y="1344084"/>
            <a:ext cx="13878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err="1">
                <a:ea typeface="맑은 고딕"/>
              </a:rPr>
              <a:t>Header</a:t>
            </a:r>
            <a:endParaRPr lang="ko-KR" altLang="en-US" sz="2800">
              <a:ea typeface="맑은 고딕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9828D31-56C7-4B11-A085-80383F351E40}"/>
              </a:ext>
            </a:extLst>
          </p:cNvPr>
          <p:cNvSpPr/>
          <p:nvPr/>
        </p:nvSpPr>
        <p:spPr>
          <a:xfrm>
            <a:off x="4455458" y="4997825"/>
            <a:ext cx="4338917" cy="224118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  <a:latin typeface="Malgun Gothic Semilight"/>
                <a:ea typeface="Malgun Gothic Semilight"/>
                <a:cs typeface="Malgun Gothic Semilight"/>
              </a:rPr>
              <a:t>(진행도)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468217F9-4197-4D4A-A955-194D38453168}"/>
                  </a:ext>
                </a:extLst>
              </p14:cNvPr>
              <p14:cNvContentPartPr/>
              <p14:nvPr/>
            </p14:nvContentPartPr>
            <p14:xfrm>
              <a:off x="4500281" y="5109882"/>
              <a:ext cx="828675" cy="1905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468217F9-4197-4D4A-A955-194D384531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46564" y="4999978"/>
                <a:ext cx="935751" cy="238491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28517CED-3A32-497D-BBB7-DD4096240152}"/>
              </a:ext>
            </a:extLst>
          </p:cNvPr>
          <p:cNvSpPr txBox="1"/>
          <p:nvPr/>
        </p:nvSpPr>
        <p:spPr>
          <a:xfrm>
            <a:off x="8793765" y="4955268"/>
            <a:ext cx="77072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b="1">
                <a:latin typeface="Malgun Gothic Semilight"/>
                <a:ea typeface="Malgun Gothic Semilight"/>
                <a:cs typeface="Malgun Gothic Semilight"/>
              </a:rPr>
              <a:t>00%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9F4E048-2CCF-4446-8803-E8A079AF764A}"/>
              </a:ext>
            </a:extLst>
          </p:cNvPr>
          <p:cNvSpPr/>
          <p:nvPr/>
        </p:nvSpPr>
        <p:spPr>
          <a:xfrm>
            <a:off x="625041" y="5517083"/>
            <a:ext cx="1322716" cy="8482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err="1">
                <a:solidFill>
                  <a:schemeClr val="tx1"/>
                </a:solidFill>
                <a:ea typeface="맑은 고딕"/>
              </a:rPr>
              <a:t>Footer</a:t>
            </a:r>
            <a:endParaRPr lang="ko-KR" sz="1400" err="1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  <a:ea typeface="맑은 고딕"/>
              </a:rPr>
              <a:t>(생략)</a:t>
            </a:r>
          </a:p>
        </p:txBody>
      </p:sp>
    </p:spTree>
    <p:extLst>
      <p:ext uri="{BB962C8B-B14F-4D97-AF65-F5344CB8AC3E}">
        <p14:creationId xmlns:p14="http://schemas.microsoft.com/office/powerpoint/2010/main" val="938983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B3C40C0-31AF-4C46-A57D-5D32F62A8343}"/>
              </a:ext>
            </a:extLst>
          </p:cNvPr>
          <p:cNvSpPr/>
          <p:nvPr/>
        </p:nvSpPr>
        <p:spPr>
          <a:xfrm>
            <a:off x="2876" y="-4313"/>
            <a:ext cx="2832338" cy="4169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화면 설계 - </a:t>
            </a:r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result</a:t>
            </a:r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 </a:t>
            </a:r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page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8AE1F7-311F-4705-8A8B-4C022477BDAE}"/>
              </a:ext>
            </a:extLst>
          </p:cNvPr>
          <p:cNvSpPr/>
          <p:nvPr/>
        </p:nvSpPr>
        <p:spPr>
          <a:xfrm>
            <a:off x="2072316" y="1073091"/>
            <a:ext cx="9115245" cy="5032073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3DC899-F1F3-485C-86B1-929DE4635463}"/>
              </a:ext>
            </a:extLst>
          </p:cNvPr>
          <p:cNvSpPr/>
          <p:nvPr/>
        </p:nvSpPr>
        <p:spPr>
          <a:xfrm>
            <a:off x="2493638" y="1467746"/>
            <a:ext cx="2865495" cy="25705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image</a:t>
            </a:r>
            <a:endParaRPr lang="ko-KR" altLang="en-US" sz="140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753835-2DA4-4E37-B6D2-E8642AD82630}"/>
              </a:ext>
            </a:extLst>
          </p:cNvPr>
          <p:cNvSpPr/>
          <p:nvPr/>
        </p:nvSpPr>
        <p:spPr>
          <a:xfrm>
            <a:off x="5636509" y="1466381"/>
            <a:ext cx="5047148" cy="73046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  <a:latin typeface="Malgun Gothic Semilight"/>
                <a:ea typeface="Malgun Gothic Semilight"/>
                <a:cs typeface="Malgun Gothic Semilight"/>
              </a:rPr>
              <a:t>당신은 (   ) 유형입니다.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50C1A1-E247-4F69-904B-4F39C4E08888}"/>
              </a:ext>
            </a:extLst>
          </p:cNvPr>
          <p:cNvSpPr/>
          <p:nvPr/>
        </p:nvSpPr>
        <p:spPr>
          <a:xfrm>
            <a:off x="5636508" y="2511058"/>
            <a:ext cx="5047148" cy="152933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  <a:latin typeface="Malgun Gothic Semilight"/>
                <a:ea typeface="Malgun Gothic Semilight"/>
                <a:cs typeface="Malgun Gothic Semilight"/>
              </a:rPr>
              <a:t>유형 간단 설명</a:t>
            </a:r>
          </a:p>
          <a:p>
            <a:pPr algn="ctr"/>
            <a:endParaRPr lang="ko-KR" altLang="en-US" sz="3200" b="1">
              <a:solidFill>
                <a:schemeClr val="tx1"/>
              </a:solidFill>
              <a:latin typeface="Malgun Gothic Semilight"/>
              <a:ea typeface="Malgun Gothic Semilight"/>
              <a:cs typeface="Malgun Gothic Semilight"/>
            </a:endParaRPr>
          </a:p>
          <a:p>
            <a:pPr algn="ctr"/>
            <a:r>
              <a:rPr lang="ko-KR" altLang="en-US" sz="1400" b="1">
                <a:solidFill>
                  <a:schemeClr val="tx1"/>
                </a:solidFill>
                <a:latin typeface="Malgun Gothic Semilight"/>
                <a:ea typeface="Malgun Gothic Semilight"/>
                <a:cs typeface="Malgun Gothic Semilight"/>
              </a:rPr>
              <a:t>(유형 알아보기를 통해 더욱 자세한 내용을 확인해 보세요!)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A547FFE-29C0-495A-BDCB-6245591F9EA6}"/>
              </a:ext>
            </a:extLst>
          </p:cNvPr>
          <p:cNvSpPr/>
          <p:nvPr/>
        </p:nvSpPr>
        <p:spPr>
          <a:xfrm>
            <a:off x="2490185" y="4226064"/>
            <a:ext cx="8193470" cy="70588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  <a:latin typeface="Malgun Gothic Semilight"/>
                <a:ea typeface="Malgun Gothic Semilight"/>
                <a:cs typeface="Malgun Gothic Semilight"/>
              </a:rPr>
              <a:t>( ) 유형 알아보기</a:t>
            </a:r>
            <a:endParaRPr lang="ko-KR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4C96C0-1090-418A-9CC1-2D28F3408366}"/>
              </a:ext>
            </a:extLst>
          </p:cNvPr>
          <p:cNvSpPr/>
          <p:nvPr/>
        </p:nvSpPr>
        <p:spPr>
          <a:xfrm>
            <a:off x="2490184" y="5141186"/>
            <a:ext cx="3768954" cy="70588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  <a:latin typeface="Malgun Gothic Semilight"/>
                <a:ea typeface="Malgun Gothic Semilight"/>
                <a:cs typeface="Malgun Gothic Semilight"/>
              </a:rPr>
              <a:t>공유하기</a:t>
            </a:r>
            <a:endParaRPr lang="ko-KR" altLang="en-US" sz="3200" b="1" err="1">
              <a:solidFill>
                <a:schemeClr val="tx1"/>
              </a:solidFill>
              <a:latin typeface="Malgun Gothic Semilight"/>
              <a:ea typeface="Malgun Gothic Semilight"/>
              <a:cs typeface="Malgun Gothic Semilight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F10072-3856-49DC-AA96-CA40340D1370}"/>
              </a:ext>
            </a:extLst>
          </p:cNvPr>
          <p:cNvSpPr/>
          <p:nvPr/>
        </p:nvSpPr>
        <p:spPr>
          <a:xfrm>
            <a:off x="6914699" y="5141185"/>
            <a:ext cx="3768954" cy="70588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  <a:latin typeface="Malgun Gothic Semilight"/>
                <a:ea typeface="Malgun Gothic Semilight"/>
                <a:cs typeface="Malgun Gothic Semilight"/>
              </a:rPr>
              <a:t>다른 유형 살펴보기</a:t>
            </a:r>
            <a:endParaRPr lang="ko-KR">
              <a:solidFill>
                <a:schemeClr val="tx1"/>
              </a:solidFill>
            </a:endParaRPr>
          </a:p>
          <a:p>
            <a:pPr algn="ctr"/>
            <a:r>
              <a:rPr lang="ko-KR" altLang="en-US" sz="2000" b="1">
                <a:solidFill>
                  <a:schemeClr val="tx1"/>
                </a:solidFill>
                <a:latin typeface="Malgun Gothic Semilight"/>
                <a:ea typeface="Malgun Gothic Semilight"/>
                <a:cs typeface="Malgun Gothic Semilight"/>
              </a:rPr>
              <a:t>(</a:t>
            </a:r>
            <a:r>
              <a:rPr lang="ko-KR" altLang="en-US" sz="2000" b="1" err="1">
                <a:solidFill>
                  <a:schemeClr val="tx1"/>
                </a:solidFill>
                <a:latin typeface="Malgun Gothic Semilight"/>
                <a:ea typeface="Malgun Gothic Semilight"/>
                <a:cs typeface="Malgun Gothic Semilight"/>
              </a:rPr>
              <a:t>Type</a:t>
            </a:r>
            <a:r>
              <a:rPr lang="ko-KR" altLang="en-US" sz="2000" b="1">
                <a:solidFill>
                  <a:schemeClr val="tx1"/>
                </a:solidFill>
                <a:latin typeface="Malgun Gothic Semilight"/>
                <a:ea typeface="Malgun Gothic Semilight"/>
                <a:cs typeface="Malgun Gothic Semilight"/>
              </a:rPr>
              <a:t> </a:t>
            </a:r>
            <a:r>
              <a:rPr lang="ko-KR" altLang="en-US" sz="2000" b="1" err="1">
                <a:solidFill>
                  <a:schemeClr val="tx1"/>
                </a:solidFill>
                <a:latin typeface="Malgun Gothic Semilight"/>
                <a:ea typeface="Malgun Gothic Semilight"/>
                <a:cs typeface="Malgun Gothic Semilight"/>
              </a:rPr>
              <a:t>button</a:t>
            </a:r>
            <a:r>
              <a:rPr lang="ko-KR" altLang="en-US" sz="2000" b="1">
                <a:solidFill>
                  <a:schemeClr val="tx1"/>
                </a:solidFill>
                <a:latin typeface="Malgun Gothic Semilight"/>
                <a:ea typeface="Malgun Gothic Semilight"/>
                <a:cs typeface="Malgun Gothic Semilight"/>
              </a:rPr>
              <a:t>)</a:t>
            </a:r>
            <a:endParaRPr lang="ko-KR">
              <a:solidFill>
                <a:schemeClr val="tx1"/>
              </a:solidFill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65421804-9849-4F5D-97DF-E956A2EB22B1}"/>
              </a:ext>
            </a:extLst>
          </p:cNvPr>
          <p:cNvSpPr/>
          <p:nvPr/>
        </p:nvSpPr>
        <p:spPr>
          <a:xfrm>
            <a:off x="598148" y="3059945"/>
            <a:ext cx="1322716" cy="8482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  <a:ea typeface="맑은 고딕"/>
              </a:rPr>
              <a:t>main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6328B59-DADF-444C-BED6-9EE91ABEF349}"/>
              </a:ext>
            </a:extLst>
          </p:cNvPr>
          <p:cNvSpPr/>
          <p:nvPr/>
        </p:nvSpPr>
        <p:spPr>
          <a:xfrm>
            <a:off x="598148" y="809805"/>
            <a:ext cx="1322716" cy="8482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err="1">
                <a:solidFill>
                  <a:schemeClr val="tx1"/>
                </a:solidFill>
                <a:ea typeface="맑은 고딕"/>
              </a:rPr>
              <a:t>header</a:t>
            </a:r>
            <a:endParaRPr lang="ko-KR" sz="1400" err="1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  <a:ea typeface="맑은 고딕"/>
              </a:rPr>
              <a:t>(생략)</a:t>
            </a:r>
            <a:endParaRPr lang="ko-KR" sz="1400">
              <a:solidFill>
                <a:schemeClr val="tx1"/>
              </a:solidFill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82DCBB70-9E1C-44D7-9D09-ED47E9D8234F}"/>
              </a:ext>
            </a:extLst>
          </p:cNvPr>
          <p:cNvSpPr/>
          <p:nvPr/>
        </p:nvSpPr>
        <p:spPr>
          <a:xfrm>
            <a:off x="625041" y="5517083"/>
            <a:ext cx="1322716" cy="8482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err="1">
                <a:solidFill>
                  <a:schemeClr val="tx1"/>
                </a:solidFill>
                <a:ea typeface="맑은 고딕"/>
              </a:rPr>
              <a:t>Footer</a:t>
            </a:r>
            <a:endParaRPr lang="ko-KR" sz="1400" err="1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  <a:ea typeface="맑은 고딕"/>
              </a:rPr>
              <a:t>(생략)</a:t>
            </a:r>
          </a:p>
        </p:txBody>
      </p:sp>
    </p:spTree>
    <p:extLst>
      <p:ext uri="{BB962C8B-B14F-4D97-AF65-F5344CB8AC3E}">
        <p14:creationId xmlns:p14="http://schemas.microsoft.com/office/powerpoint/2010/main" val="1791776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B3C40C0-31AF-4C46-A57D-5D32F62A8343}"/>
              </a:ext>
            </a:extLst>
          </p:cNvPr>
          <p:cNvSpPr/>
          <p:nvPr/>
        </p:nvSpPr>
        <p:spPr>
          <a:xfrm>
            <a:off x="2876" y="-4313"/>
            <a:ext cx="2832338" cy="4169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화면 설계 - </a:t>
            </a:r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type</a:t>
            </a:r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 </a:t>
            </a:r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List</a:t>
            </a:r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 </a:t>
            </a:r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page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6A0FA5-FC0D-44C7-8F27-271257321ED2}"/>
              </a:ext>
            </a:extLst>
          </p:cNvPr>
          <p:cNvSpPr/>
          <p:nvPr/>
        </p:nvSpPr>
        <p:spPr>
          <a:xfrm>
            <a:off x="2072316" y="1073091"/>
            <a:ext cx="9115245" cy="5032073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E11346-14D2-49CE-AD7A-96E0855E24A6}"/>
              </a:ext>
            </a:extLst>
          </p:cNvPr>
          <p:cNvSpPr/>
          <p:nvPr/>
        </p:nvSpPr>
        <p:spPr>
          <a:xfrm>
            <a:off x="2071418" y="2150494"/>
            <a:ext cx="9115244" cy="395980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A42718-87C2-4C93-86B7-32ABFB1BE0D8}"/>
              </a:ext>
            </a:extLst>
          </p:cNvPr>
          <p:cNvSpPr/>
          <p:nvPr/>
        </p:nvSpPr>
        <p:spPr>
          <a:xfrm>
            <a:off x="2215192" y="1177007"/>
            <a:ext cx="8839755" cy="81533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ea typeface="맑은 고딕"/>
              </a:rPr>
              <a:t>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79295C-E308-4513-9943-9DFEBD86D5CE}"/>
              </a:ext>
            </a:extLst>
          </p:cNvPr>
          <p:cNvSpPr txBox="1"/>
          <p:nvPr/>
        </p:nvSpPr>
        <p:spPr>
          <a:xfrm>
            <a:off x="5993021" y="1344084"/>
            <a:ext cx="13878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err="1">
                <a:ea typeface="맑은 고딕"/>
              </a:rPr>
              <a:t>Header</a:t>
            </a:r>
            <a:endParaRPr lang="ko-KR" altLang="en-US" sz="2800">
              <a:ea typeface="맑은 고딕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8EECA5-FEC2-4201-8A28-2C7C004A4B50}"/>
              </a:ext>
            </a:extLst>
          </p:cNvPr>
          <p:cNvSpPr/>
          <p:nvPr/>
        </p:nvSpPr>
        <p:spPr>
          <a:xfrm>
            <a:off x="2436417" y="2455200"/>
            <a:ext cx="2670014" cy="195833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Malgun Gothic Semilight"/>
              <a:ea typeface="Malgun Gothic Semilight"/>
              <a:cs typeface="Malgun Gothic Semilight"/>
            </a:endParaRPr>
          </a:p>
          <a:p>
            <a:pPr algn="ctr"/>
            <a:endParaRPr lang="ko-KR" altLang="en-US" b="1">
              <a:solidFill>
                <a:schemeClr val="tx1"/>
              </a:solidFill>
              <a:latin typeface="Malgun Gothic Semilight"/>
              <a:ea typeface="Malgun Gothic Semilight"/>
              <a:cs typeface="Malgun Gothic Semilight"/>
            </a:endParaRPr>
          </a:p>
          <a:p>
            <a:pPr algn="ctr"/>
            <a:endParaRPr lang="ko-KR" altLang="en-US" b="1">
              <a:solidFill>
                <a:schemeClr val="tx1"/>
              </a:solidFill>
              <a:latin typeface="Malgun Gothic Semilight"/>
              <a:ea typeface="Malgun Gothic Semilight"/>
              <a:cs typeface="Malgun Gothic Semilight"/>
            </a:endParaRPr>
          </a:p>
          <a:p>
            <a:pPr algn="ctr"/>
            <a:endParaRPr lang="ko-KR" altLang="en-US" b="1">
              <a:solidFill>
                <a:schemeClr val="tx1"/>
              </a:solidFill>
              <a:latin typeface="Malgun Gothic Semilight"/>
              <a:ea typeface="Malgun Gothic Semilight"/>
              <a:cs typeface="Malgun Gothic Semilight"/>
            </a:endParaRPr>
          </a:p>
          <a:p>
            <a:pPr algn="ctr"/>
            <a:endParaRPr lang="ko-KR" altLang="en-US" b="1">
              <a:solidFill>
                <a:schemeClr val="tx1"/>
              </a:solidFill>
              <a:latin typeface="Malgun Gothic Semilight"/>
              <a:ea typeface="Malgun Gothic Semilight"/>
              <a:cs typeface="Malgun Gothic Semilight"/>
            </a:endParaRPr>
          </a:p>
          <a:p>
            <a:pPr algn="ctr"/>
            <a:r>
              <a:rPr lang="ko-KR" altLang="en-US" b="1">
                <a:solidFill>
                  <a:schemeClr val="tx1"/>
                </a:solidFill>
                <a:latin typeface="Malgun Gothic Semilight"/>
                <a:ea typeface="Malgun Gothic Semilight"/>
                <a:cs typeface="Malgun Gothic Semilight"/>
              </a:rPr>
              <a:t>유형</a:t>
            </a:r>
            <a:endParaRPr lang="ko-KR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8271A2-B48C-444F-A8D6-C9BBE12C107A}"/>
              </a:ext>
            </a:extLst>
          </p:cNvPr>
          <p:cNvSpPr/>
          <p:nvPr/>
        </p:nvSpPr>
        <p:spPr>
          <a:xfrm>
            <a:off x="5326955" y="2455199"/>
            <a:ext cx="2670014" cy="195833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b="1">
              <a:solidFill>
                <a:schemeClr val="tx1"/>
              </a:solidFill>
              <a:latin typeface="Malgun Gothic Semilight"/>
              <a:ea typeface="Malgun Gothic Semilight"/>
              <a:cs typeface="+mn-lt"/>
            </a:endParaRPr>
          </a:p>
          <a:p>
            <a:pPr algn="ctr"/>
            <a:endParaRPr lang="ko-KR" b="1">
              <a:solidFill>
                <a:schemeClr val="tx1"/>
              </a:solidFill>
              <a:latin typeface="Malgun Gothic Semilight"/>
              <a:ea typeface="Malgun Gothic Semilight"/>
              <a:cs typeface="+mn-lt"/>
            </a:endParaRPr>
          </a:p>
          <a:p>
            <a:pPr algn="ctr"/>
            <a:endParaRPr lang="ko-KR" b="1">
              <a:solidFill>
                <a:schemeClr val="tx1"/>
              </a:solidFill>
              <a:latin typeface="Malgun Gothic Semilight"/>
              <a:ea typeface="Malgun Gothic Semilight"/>
              <a:cs typeface="+mn-lt"/>
            </a:endParaRPr>
          </a:p>
          <a:p>
            <a:pPr algn="ctr"/>
            <a:endParaRPr lang="ko-KR" b="1">
              <a:solidFill>
                <a:schemeClr val="tx1"/>
              </a:solidFill>
              <a:latin typeface="Malgun Gothic Semilight"/>
              <a:ea typeface="Malgun Gothic Semilight"/>
              <a:cs typeface="+mn-lt"/>
            </a:endParaRPr>
          </a:p>
          <a:p>
            <a:pPr algn="ctr"/>
            <a:endParaRPr lang="ko-KR" b="1">
              <a:solidFill>
                <a:schemeClr val="tx1"/>
              </a:solidFill>
              <a:latin typeface="Malgun Gothic Semilight"/>
              <a:ea typeface="Malgun Gothic Semilight"/>
              <a:cs typeface="+mn-lt"/>
            </a:endParaRPr>
          </a:p>
          <a:p>
            <a:pPr algn="ctr"/>
            <a:r>
              <a:rPr lang="ko-KR" b="1">
                <a:solidFill>
                  <a:schemeClr val="tx1"/>
                </a:solidFill>
                <a:latin typeface="Malgun Gothic Semilight"/>
                <a:ea typeface="Malgun Gothic Semilight"/>
                <a:cs typeface="+mn-lt"/>
              </a:rPr>
              <a:t>유형</a:t>
            </a:r>
            <a:endParaRPr lang="ko-KR" altLang="en-US">
              <a:solidFill>
                <a:schemeClr val="tx1"/>
              </a:solidFill>
              <a:latin typeface="Malgun Gothic Semilight"/>
              <a:ea typeface="Malgun Gothic Semilight"/>
              <a:cs typeface="Malgun Gothic Semiligh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15FDA8-7C86-42A3-B550-2B6A12BF2311}"/>
              </a:ext>
            </a:extLst>
          </p:cNvPr>
          <p:cNvSpPr/>
          <p:nvPr/>
        </p:nvSpPr>
        <p:spPr>
          <a:xfrm>
            <a:off x="8175997" y="2455199"/>
            <a:ext cx="2670014" cy="195833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ea typeface="맑은 고딕"/>
              </a:rPr>
              <a:t>G</a:t>
            </a:r>
            <a:endParaRPr lang="ko-KR" altLang="en-US" err="1">
              <a:solidFill>
                <a:schemeClr val="tx1"/>
              </a:solidFill>
              <a:latin typeface="Malgun Gothic Semilight"/>
              <a:ea typeface="Malgun Gothic Semilight"/>
              <a:cs typeface="Malgun Gothic Semilight"/>
            </a:endParaRPr>
          </a:p>
          <a:p>
            <a:pPr algn="ctr"/>
            <a:endParaRPr lang="ko-KR" altLang="en-US" b="1">
              <a:solidFill>
                <a:schemeClr val="tx1"/>
              </a:solidFill>
              <a:latin typeface="Malgun Gothic Semilight"/>
              <a:ea typeface="Malgun Gothic Semilight"/>
              <a:cs typeface="+mn-lt"/>
            </a:endParaRPr>
          </a:p>
          <a:p>
            <a:pPr algn="ctr"/>
            <a:endParaRPr lang="ko-KR" altLang="en-US" b="1">
              <a:solidFill>
                <a:schemeClr val="tx1"/>
              </a:solidFill>
              <a:latin typeface="Malgun Gothic Semilight"/>
              <a:ea typeface="Malgun Gothic Semilight"/>
              <a:cs typeface="+mn-lt"/>
            </a:endParaRPr>
          </a:p>
          <a:p>
            <a:pPr algn="ctr"/>
            <a:endParaRPr lang="ko-KR" b="1">
              <a:solidFill>
                <a:schemeClr val="tx1"/>
              </a:solidFill>
              <a:latin typeface="Malgun Gothic Semilight"/>
              <a:ea typeface="Malgun Gothic Semilight"/>
              <a:cs typeface="+mn-lt"/>
            </a:endParaRPr>
          </a:p>
          <a:p>
            <a:pPr algn="ctr"/>
            <a:endParaRPr lang="ko-KR" b="1">
              <a:solidFill>
                <a:schemeClr val="tx1"/>
              </a:solidFill>
              <a:latin typeface="Malgun Gothic Semilight"/>
              <a:ea typeface="Malgun Gothic Semilight"/>
              <a:cs typeface="+mn-lt"/>
            </a:endParaRPr>
          </a:p>
          <a:p>
            <a:pPr algn="ctr"/>
            <a:r>
              <a:rPr lang="ko-KR" b="1">
                <a:solidFill>
                  <a:schemeClr val="tx1"/>
                </a:solidFill>
                <a:latin typeface="Malgun Gothic Semilight"/>
                <a:ea typeface="Malgun Gothic Semilight"/>
                <a:cs typeface="+mn-lt"/>
              </a:rPr>
              <a:t>유형</a:t>
            </a:r>
            <a:endParaRPr lang="ko-KR" altLang="en-US">
              <a:solidFill>
                <a:schemeClr val="tx1"/>
              </a:solidFill>
              <a:latin typeface="Malgun Gothic Semilight"/>
              <a:ea typeface="Malgun Gothic Semilight"/>
              <a:cs typeface="Malgun Gothic Semiligh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F5F289-80B0-497F-904B-93032C707507}"/>
              </a:ext>
            </a:extLst>
          </p:cNvPr>
          <p:cNvSpPr/>
          <p:nvPr/>
        </p:nvSpPr>
        <p:spPr>
          <a:xfrm>
            <a:off x="2215191" y="5414152"/>
            <a:ext cx="8827696" cy="57509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err="1">
                <a:solidFill>
                  <a:schemeClr val="tx1"/>
                </a:solidFill>
                <a:latin typeface="Malgun Gothic"/>
                <a:ea typeface="Malgun Gothic"/>
                <a:cs typeface="Malgun Gothic Semilight"/>
              </a:rPr>
              <a:t>Footer</a:t>
            </a:r>
            <a:endParaRPr lang="ko-KR" altLang="en-US" sz="2400">
              <a:solidFill>
                <a:schemeClr val="tx1"/>
              </a:solidFill>
              <a:latin typeface="Malgun Gothic"/>
              <a:ea typeface="Malgun Gothic"/>
              <a:cs typeface="Malgun Gothic Semiligh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4789DA-392D-4D38-B5A7-FD9A4BE2F5DA}"/>
              </a:ext>
            </a:extLst>
          </p:cNvPr>
          <p:cNvSpPr/>
          <p:nvPr/>
        </p:nvSpPr>
        <p:spPr>
          <a:xfrm>
            <a:off x="3675530" y="4504766"/>
            <a:ext cx="5916704" cy="82475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  <a:latin typeface="Malgun Gothic Semilight"/>
                <a:ea typeface="Malgun Gothic Semilight"/>
                <a:cs typeface="Malgun Gothic Semilight"/>
              </a:rPr>
              <a:t>반복</a:t>
            </a:r>
            <a:endParaRPr lang="ko-KR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sz="1100" b="1">
                <a:solidFill>
                  <a:schemeClr val="tx1"/>
                </a:solidFill>
                <a:latin typeface="Malgun Gothic Semilight"/>
                <a:ea typeface="Malgun Gothic Semilight"/>
                <a:cs typeface="Malgun Gothic Semilight"/>
              </a:rPr>
              <a:t>.</a:t>
            </a:r>
          </a:p>
          <a:p>
            <a:pPr algn="ctr"/>
            <a:r>
              <a:rPr lang="ko-KR" altLang="en-US" sz="1100" b="1">
                <a:solidFill>
                  <a:schemeClr val="tx1"/>
                </a:solidFill>
                <a:latin typeface="Malgun Gothic Semilight"/>
                <a:ea typeface="Malgun Gothic Semilight"/>
                <a:cs typeface="Malgun Gothic Semilight"/>
              </a:rPr>
              <a:t>.</a:t>
            </a:r>
          </a:p>
          <a:p>
            <a:pPr algn="ctr"/>
            <a:r>
              <a:rPr lang="ko-KR" altLang="en-US" sz="1400" b="1">
                <a:solidFill>
                  <a:schemeClr val="tx1"/>
                </a:solidFill>
                <a:latin typeface="Malgun Gothic Semilight"/>
                <a:ea typeface="Malgun Gothic Semilight"/>
                <a:cs typeface="Malgun Gothic Semilight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0526C9-2567-49C7-A030-CCDB8EB32D12}"/>
              </a:ext>
            </a:extLst>
          </p:cNvPr>
          <p:cNvSpPr/>
          <p:nvPr/>
        </p:nvSpPr>
        <p:spPr>
          <a:xfrm>
            <a:off x="2690862" y="2579369"/>
            <a:ext cx="2157284" cy="13244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image</a:t>
            </a:r>
            <a:endParaRPr lang="ko-KR" altLang="en-US" sz="140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FBA5CE8-AD62-45B8-A744-871E5401021D}"/>
              </a:ext>
            </a:extLst>
          </p:cNvPr>
          <p:cNvSpPr/>
          <p:nvPr/>
        </p:nvSpPr>
        <p:spPr>
          <a:xfrm>
            <a:off x="5586461" y="2606264"/>
            <a:ext cx="2157284" cy="12975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image</a:t>
            </a:r>
            <a:endParaRPr lang="ko-KR" altLang="en-US" sz="140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E71DDC-1352-4EA6-B563-3BC331C86B46}"/>
              </a:ext>
            </a:extLst>
          </p:cNvPr>
          <p:cNvSpPr/>
          <p:nvPr/>
        </p:nvSpPr>
        <p:spPr>
          <a:xfrm>
            <a:off x="8428273" y="2606263"/>
            <a:ext cx="2157284" cy="12975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image</a:t>
            </a:r>
            <a:endParaRPr lang="ko-KR" altLang="en-US" sz="140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5CFFEF5B-31A8-4C84-8E02-D715989099DE}"/>
              </a:ext>
            </a:extLst>
          </p:cNvPr>
          <p:cNvSpPr/>
          <p:nvPr/>
        </p:nvSpPr>
        <p:spPr>
          <a:xfrm>
            <a:off x="625042" y="1181041"/>
            <a:ext cx="1322716" cy="8482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  <a:ea typeface="맑은 고딕"/>
              </a:rPr>
              <a:t>header</a:t>
            </a:r>
            <a:endParaRPr lang="ko-KR" altLang="en-US" err="1">
              <a:solidFill>
                <a:schemeClr val="tx1"/>
              </a:solidFill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27454F71-99D1-4E52-B021-91479FC93C15}"/>
              </a:ext>
            </a:extLst>
          </p:cNvPr>
          <p:cNvSpPr/>
          <p:nvPr/>
        </p:nvSpPr>
        <p:spPr>
          <a:xfrm>
            <a:off x="625041" y="5292965"/>
            <a:ext cx="1322716" cy="8482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  <a:ea typeface="맑은 고딕"/>
              </a:rPr>
              <a:t>footer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0360E169-9039-42A7-8DE6-89F9460B9628}"/>
              </a:ext>
            </a:extLst>
          </p:cNvPr>
          <p:cNvSpPr/>
          <p:nvPr/>
        </p:nvSpPr>
        <p:spPr>
          <a:xfrm>
            <a:off x="598148" y="3059945"/>
            <a:ext cx="1322716" cy="8482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  <a:ea typeface="맑은 고딕"/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3265660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B3C40C0-31AF-4C46-A57D-5D32F62A8343}"/>
              </a:ext>
            </a:extLst>
          </p:cNvPr>
          <p:cNvSpPr/>
          <p:nvPr/>
        </p:nvSpPr>
        <p:spPr>
          <a:xfrm>
            <a:off x="2876" y="-4313"/>
            <a:ext cx="2832338" cy="4169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화면 설계 - </a:t>
            </a:r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type</a:t>
            </a:r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 </a:t>
            </a:r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page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8AE1F7-311F-4705-8A8B-4C022477BDAE}"/>
              </a:ext>
            </a:extLst>
          </p:cNvPr>
          <p:cNvSpPr/>
          <p:nvPr/>
        </p:nvSpPr>
        <p:spPr>
          <a:xfrm>
            <a:off x="2072316" y="1073091"/>
            <a:ext cx="9115245" cy="5032073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3DC899-F1F3-485C-86B1-929DE4635463}"/>
              </a:ext>
            </a:extLst>
          </p:cNvPr>
          <p:cNvSpPr/>
          <p:nvPr/>
        </p:nvSpPr>
        <p:spPr>
          <a:xfrm>
            <a:off x="2493638" y="2202852"/>
            <a:ext cx="2865495" cy="18264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err="1">
                <a:solidFill>
                  <a:schemeClr val="tx1">
                    <a:lumMod val="75000"/>
                    <a:lumOff val="25000"/>
                  </a:schemeClr>
                </a:solidFill>
                <a:ea typeface="맑은 고딕"/>
              </a:rPr>
              <a:t>image</a:t>
            </a:r>
            <a:endParaRPr lang="ko-KR" altLang="en-US" sz="140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753835-2DA4-4E37-B6D2-E8642AD82630}"/>
              </a:ext>
            </a:extLst>
          </p:cNvPr>
          <p:cNvSpPr/>
          <p:nvPr/>
        </p:nvSpPr>
        <p:spPr>
          <a:xfrm>
            <a:off x="5636509" y="2246310"/>
            <a:ext cx="5056112" cy="685638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  <a:latin typeface="Malgun Gothic Semilight"/>
                <a:ea typeface="Malgun Gothic Semilight"/>
                <a:cs typeface="Malgun Gothic Semilight"/>
              </a:rPr>
              <a:t>( ) 유형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50C1A1-E247-4F69-904B-4F39C4E08888}"/>
              </a:ext>
            </a:extLst>
          </p:cNvPr>
          <p:cNvSpPr/>
          <p:nvPr/>
        </p:nvSpPr>
        <p:spPr>
          <a:xfrm>
            <a:off x="5636508" y="3156517"/>
            <a:ext cx="5056112" cy="865943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  <a:latin typeface="Malgun Gothic Semilight"/>
                <a:ea typeface="Malgun Gothic Semilight"/>
                <a:cs typeface="Malgun Gothic Semilight"/>
              </a:rPr>
              <a:t>유형 요약 설명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4C96C0-1090-418A-9CC1-2D28F3408366}"/>
              </a:ext>
            </a:extLst>
          </p:cNvPr>
          <p:cNvSpPr/>
          <p:nvPr/>
        </p:nvSpPr>
        <p:spPr>
          <a:xfrm>
            <a:off x="2490184" y="5141186"/>
            <a:ext cx="3768954" cy="70588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  <a:latin typeface="Malgun Gothic Semilight"/>
                <a:ea typeface="Malgun Gothic Semilight"/>
                <a:cs typeface="Malgun Gothic Semilight"/>
              </a:rPr>
              <a:t>돌아가기(</a:t>
            </a:r>
            <a:r>
              <a:rPr lang="ko-KR" altLang="en-US" sz="3200" b="1" err="1">
                <a:solidFill>
                  <a:schemeClr val="tx1"/>
                </a:solidFill>
                <a:latin typeface="Malgun Gothic Semilight"/>
                <a:ea typeface="Malgun Gothic Semilight"/>
                <a:cs typeface="Malgun Gothic Semilight"/>
              </a:rPr>
              <a:t>Main</a:t>
            </a:r>
            <a:r>
              <a:rPr lang="ko-KR" altLang="en-US" sz="3200" b="1">
                <a:solidFill>
                  <a:schemeClr val="tx1"/>
                </a:solidFill>
                <a:latin typeface="Malgun Gothic Semilight"/>
                <a:ea typeface="Malgun Gothic Semilight"/>
                <a:cs typeface="Malgun Gothic Semilight"/>
              </a:rPr>
              <a:t>)</a:t>
            </a:r>
            <a:endParaRPr lang="ko-KR" altLang="en-US" sz="3200" b="1" err="1">
              <a:solidFill>
                <a:schemeClr val="tx1"/>
              </a:solidFill>
              <a:latin typeface="Malgun Gothic Semilight"/>
              <a:ea typeface="Malgun Gothic Semilight"/>
              <a:cs typeface="Malgun Gothic Semilight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F10072-3856-49DC-AA96-CA40340D1370}"/>
              </a:ext>
            </a:extLst>
          </p:cNvPr>
          <p:cNvSpPr/>
          <p:nvPr/>
        </p:nvSpPr>
        <p:spPr>
          <a:xfrm>
            <a:off x="6914699" y="5141185"/>
            <a:ext cx="3768954" cy="70588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  <a:latin typeface="Malgun Gothic Semilight"/>
                <a:ea typeface="Malgun Gothic Semilight"/>
                <a:cs typeface="Malgun Gothic Semilight"/>
              </a:rPr>
              <a:t>다른 유형 살펴보기</a:t>
            </a:r>
          </a:p>
          <a:p>
            <a:pPr algn="ctr"/>
            <a:r>
              <a:rPr lang="ko-KR" altLang="en-US" sz="2000" b="1">
                <a:solidFill>
                  <a:schemeClr val="tx1"/>
                </a:solidFill>
                <a:latin typeface="Malgun Gothic Semilight"/>
                <a:ea typeface="Malgun Gothic Semilight"/>
                <a:cs typeface="Malgun Gothic Semilight"/>
              </a:rPr>
              <a:t>(</a:t>
            </a:r>
            <a:r>
              <a:rPr lang="ko-KR" altLang="en-US" sz="2000" b="1" err="1">
                <a:solidFill>
                  <a:schemeClr val="tx1"/>
                </a:solidFill>
                <a:latin typeface="Malgun Gothic Semilight"/>
                <a:ea typeface="Malgun Gothic Semilight"/>
                <a:cs typeface="Malgun Gothic Semilight"/>
              </a:rPr>
              <a:t>Type</a:t>
            </a:r>
            <a:r>
              <a:rPr lang="ko-KR" altLang="en-US" sz="2000" b="1">
                <a:solidFill>
                  <a:schemeClr val="tx1"/>
                </a:solidFill>
                <a:latin typeface="Malgun Gothic Semilight"/>
                <a:ea typeface="Malgun Gothic Semilight"/>
                <a:cs typeface="Malgun Gothic Semilight"/>
              </a:rPr>
              <a:t> </a:t>
            </a:r>
            <a:r>
              <a:rPr lang="ko-KR" altLang="en-US" sz="2000" b="1" err="1">
                <a:solidFill>
                  <a:schemeClr val="tx1"/>
                </a:solidFill>
                <a:latin typeface="Malgun Gothic Semilight"/>
                <a:ea typeface="Malgun Gothic Semilight"/>
                <a:cs typeface="Malgun Gothic Semilight"/>
              </a:rPr>
              <a:t>button</a:t>
            </a:r>
            <a:r>
              <a:rPr lang="ko-KR" altLang="en-US" sz="2000" b="1">
                <a:solidFill>
                  <a:schemeClr val="tx1"/>
                </a:solidFill>
                <a:latin typeface="Malgun Gothic Semilight"/>
                <a:ea typeface="Malgun Gothic Semilight"/>
                <a:cs typeface="Malgun Gothic Semilight"/>
              </a:rPr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6B337B-1AA0-42F2-A3A5-8F0FD135E5DD}"/>
              </a:ext>
            </a:extLst>
          </p:cNvPr>
          <p:cNvSpPr/>
          <p:nvPr/>
        </p:nvSpPr>
        <p:spPr>
          <a:xfrm>
            <a:off x="2499150" y="4226064"/>
            <a:ext cx="8193470" cy="70588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  <a:latin typeface="Malgun Gothic Semilight"/>
                <a:ea typeface="Malgun Gothic Semilight"/>
                <a:cs typeface="Malgun Gothic Semilight"/>
              </a:rPr>
              <a:t>( ) 유형 상세 설명</a:t>
            </a:r>
            <a:endParaRPr lang="ko-KR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6B2B4A-625B-422F-B52E-7B9335F5CAFC}"/>
              </a:ext>
            </a:extLst>
          </p:cNvPr>
          <p:cNvSpPr/>
          <p:nvPr/>
        </p:nvSpPr>
        <p:spPr>
          <a:xfrm>
            <a:off x="2215192" y="1177007"/>
            <a:ext cx="8839755" cy="81533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ea typeface="맑은 고딕"/>
              </a:rPr>
              <a:t>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71CAE0-EC7B-4485-9194-35DD56E9EADD}"/>
              </a:ext>
            </a:extLst>
          </p:cNvPr>
          <p:cNvSpPr txBox="1"/>
          <p:nvPr/>
        </p:nvSpPr>
        <p:spPr>
          <a:xfrm>
            <a:off x="5993021" y="1344084"/>
            <a:ext cx="13878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err="1">
                <a:ea typeface="맑은 고딕"/>
              </a:rPr>
              <a:t>Header</a:t>
            </a:r>
            <a:endParaRPr lang="ko-KR" altLang="en-US" sz="2800">
              <a:ea typeface="맑은 고딕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25C67978-84EC-4F7B-9DB9-4D214A67EB0D}"/>
              </a:ext>
            </a:extLst>
          </p:cNvPr>
          <p:cNvSpPr/>
          <p:nvPr/>
        </p:nvSpPr>
        <p:spPr>
          <a:xfrm>
            <a:off x="625042" y="1181041"/>
            <a:ext cx="1322716" cy="8482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  <a:ea typeface="맑은 고딕"/>
              </a:rPr>
              <a:t>header</a:t>
            </a:r>
            <a:endParaRPr lang="ko-KR" altLang="en-US" err="1">
              <a:solidFill>
                <a:schemeClr val="tx1"/>
              </a:solidFill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73C069F9-BEE3-4EA8-A146-10B383F7334D}"/>
              </a:ext>
            </a:extLst>
          </p:cNvPr>
          <p:cNvSpPr/>
          <p:nvPr/>
        </p:nvSpPr>
        <p:spPr>
          <a:xfrm>
            <a:off x="598148" y="3059945"/>
            <a:ext cx="1322716" cy="8482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  <a:ea typeface="맑은 고딕"/>
              </a:rPr>
              <a:t>main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0C68F707-4BC8-497C-BC68-73FD93F7B7BA}"/>
              </a:ext>
            </a:extLst>
          </p:cNvPr>
          <p:cNvSpPr/>
          <p:nvPr/>
        </p:nvSpPr>
        <p:spPr>
          <a:xfrm>
            <a:off x="625041" y="5517083"/>
            <a:ext cx="1322716" cy="8482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err="1">
                <a:solidFill>
                  <a:schemeClr val="tx1"/>
                </a:solidFill>
                <a:ea typeface="맑은 고딕"/>
              </a:rPr>
              <a:t>Footer</a:t>
            </a:r>
            <a:endParaRPr lang="ko-KR" sz="1400" err="1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  <a:ea typeface="맑은 고딕"/>
              </a:rPr>
              <a:t>(생략)</a:t>
            </a:r>
          </a:p>
        </p:txBody>
      </p:sp>
    </p:spTree>
    <p:extLst>
      <p:ext uri="{BB962C8B-B14F-4D97-AF65-F5344CB8AC3E}">
        <p14:creationId xmlns:p14="http://schemas.microsoft.com/office/powerpoint/2010/main" val="3086537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B3C40C0-31AF-4C46-A57D-5D32F62A8343}"/>
              </a:ext>
            </a:extLst>
          </p:cNvPr>
          <p:cNvSpPr/>
          <p:nvPr/>
        </p:nvSpPr>
        <p:spPr>
          <a:xfrm>
            <a:off x="2876" y="-4313"/>
            <a:ext cx="2832338" cy="4169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화면 설계 - </a:t>
            </a:r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support</a:t>
            </a:r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 </a:t>
            </a:r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page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B70C40-033E-4658-A57F-DB51D5D7B562}"/>
              </a:ext>
            </a:extLst>
          </p:cNvPr>
          <p:cNvSpPr/>
          <p:nvPr/>
        </p:nvSpPr>
        <p:spPr>
          <a:xfrm>
            <a:off x="2072316" y="1073091"/>
            <a:ext cx="9115245" cy="5032073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4BCDBA-A5EF-489E-96D6-A8329411E6D9}"/>
              </a:ext>
            </a:extLst>
          </p:cNvPr>
          <p:cNvSpPr/>
          <p:nvPr/>
        </p:nvSpPr>
        <p:spPr>
          <a:xfrm>
            <a:off x="2215192" y="1177007"/>
            <a:ext cx="8839755" cy="81533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ea typeface="맑은 고딕"/>
              </a:rPr>
              <a:t>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212CD7-07D1-4E1C-96FE-8F95B90A18C7}"/>
              </a:ext>
            </a:extLst>
          </p:cNvPr>
          <p:cNvSpPr txBox="1"/>
          <p:nvPr/>
        </p:nvSpPr>
        <p:spPr>
          <a:xfrm>
            <a:off x="5993021" y="1344084"/>
            <a:ext cx="13878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err="1">
                <a:ea typeface="맑은 고딕"/>
              </a:rPr>
              <a:t>Header</a:t>
            </a:r>
            <a:endParaRPr lang="ko-KR" altLang="en-US" sz="2800">
              <a:ea typeface="맑은 고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5D4D1F-42DE-41AF-B6D2-CFF8A0625900}"/>
              </a:ext>
            </a:extLst>
          </p:cNvPr>
          <p:cNvSpPr txBox="1"/>
          <p:nvPr/>
        </p:nvSpPr>
        <p:spPr>
          <a:xfrm>
            <a:off x="6131247" y="2194140"/>
            <a:ext cx="11024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문의하기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84440E-048A-4FA6-8930-FE4DBAE77189}"/>
              </a:ext>
            </a:extLst>
          </p:cNvPr>
          <p:cNvSpPr txBox="1"/>
          <p:nvPr/>
        </p:nvSpPr>
        <p:spPr>
          <a:xfrm>
            <a:off x="3181858" y="2866493"/>
            <a:ext cx="90519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>
                <a:latin typeface="Malgun Gothic Semilight"/>
                <a:ea typeface="Malgun Gothic Semilight"/>
                <a:cs typeface="Malgun Gothic Semilight"/>
              </a:rPr>
              <a:t>문의유형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699DA7-6CD5-405D-895A-2FE23FD502A1}"/>
              </a:ext>
            </a:extLst>
          </p:cNvPr>
          <p:cNvSpPr txBox="1"/>
          <p:nvPr/>
        </p:nvSpPr>
        <p:spPr>
          <a:xfrm>
            <a:off x="3181858" y="3278869"/>
            <a:ext cx="90519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1400" b="1">
                <a:latin typeface="Malgun Gothic Semilight"/>
                <a:ea typeface="Malgun Gothic Semilight"/>
                <a:cs typeface="Malgun Gothic Semilight"/>
              </a:rPr>
              <a:t>이메일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33609E-6642-4270-B923-CB71A0D35B1B}"/>
              </a:ext>
            </a:extLst>
          </p:cNvPr>
          <p:cNvSpPr txBox="1"/>
          <p:nvPr/>
        </p:nvSpPr>
        <p:spPr>
          <a:xfrm>
            <a:off x="3181858" y="3691245"/>
            <a:ext cx="90519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1400" b="1">
                <a:latin typeface="Malgun Gothic Semilight"/>
                <a:ea typeface="Malgun Gothic Semilight"/>
                <a:cs typeface="Malgun Gothic Semilight"/>
              </a:rPr>
              <a:t>연락처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40A85C-7824-4E0D-8FF6-54988C507C85}"/>
              </a:ext>
            </a:extLst>
          </p:cNvPr>
          <p:cNvSpPr txBox="1"/>
          <p:nvPr/>
        </p:nvSpPr>
        <p:spPr>
          <a:xfrm>
            <a:off x="3181857" y="4103621"/>
            <a:ext cx="90519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1400" b="1">
                <a:latin typeface="Malgun Gothic Semilight"/>
                <a:ea typeface="Malgun Gothic Semilight"/>
                <a:cs typeface="Malgun Gothic Semilight"/>
              </a:rPr>
              <a:t>제목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FC8424-3E15-4E6C-A043-4A8A59253E89}"/>
              </a:ext>
            </a:extLst>
          </p:cNvPr>
          <p:cNvSpPr txBox="1"/>
          <p:nvPr/>
        </p:nvSpPr>
        <p:spPr>
          <a:xfrm>
            <a:off x="3181857" y="4515997"/>
            <a:ext cx="90519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1400" b="1">
                <a:latin typeface="Malgun Gothic Semilight"/>
                <a:ea typeface="Malgun Gothic Semilight"/>
                <a:cs typeface="Malgun Gothic Semilight"/>
              </a:rPr>
              <a:t>내용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55C8C87-640C-4792-BA37-C0000B899494}"/>
              </a:ext>
            </a:extLst>
          </p:cNvPr>
          <p:cNvSpPr/>
          <p:nvPr/>
        </p:nvSpPr>
        <p:spPr>
          <a:xfrm>
            <a:off x="4277074" y="2817547"/>
            <a:ext cx="2098297" cy="32227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657D0F5-5A55-48C1-8FF0-9A982C8AE22A}"/>
              </a:ext>
            </a:extLst>
          </p:cNvPr>
          <p:cNvSpPr/>
          <p:nvPr/>
        </p:nvSpPr>
        <p:spPr>
          <a:xfrm>
            <a:off x="4277074" y="3256819"/>
            <a:ext cx="2098297" cy="32227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ea typeface="맑은 고딕"/>
              </a:rPr>
              <a:t>g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745D146-DD65-4525-B0F5-F8A93694F295}"/>
              </a:ext>
            </a:extLst>
          </p:cNvPr>
          <p:cNvSpPr/>
          <p:nvPr/>
        </p:nvSpPr>
        <p:spPr>
          <a:xfrm>
            <a:off x="4277073" y="3669194"/>
            <a:ext cx="2098297" cy="32227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ea typeface="맑은 고딕"/>
              </a:rPr>
              <a:t>g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64178C0-1DBB-4745-A48C-01FEC18E2F3D}"/>
              </a:ext>
            </a:extLst>
          </p:cNvPr>
          <p:cNvSpPr/>
          <p:nvPr/>
        </p:nvSpPr>
        <p:spPr>
          <a:xfrm>
            <a:off x="4277073" y="4090535"/>
            <a:ext cx="2098297" cy="32227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ea typeface="맑은 고딕"/>
              </a:rPr>
              <a:t>g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749AB40-B971-4468-A31A-BF11B20CC508}"/>
              </a:ext>
            </a:extLst>
          </p:cNvPr>
          <p:cNvSpPr/>
          <p:nvPr/>
        </p:nvSpPr>
        <p:spPr>
          <a:xfrm>
            <a:off x="4277074" y="4511876"/>
            <a:ext cx="4940109" cy="707759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ea typeface="맑은 고딕"/>
              </a:rPr>
              <a:t>g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0393A5A-D83D-45C0-AEB7-EF310C02A78A}"/>
              </a:ext>
            </a:extLst>
          </p:cNvPr>
          <p:cNvSpPr/>
          <p:nvPr/>
        </p:nvSpPr>
        <p:spPr>
          <a:xfrm>
            <a:off x="5630744" y="5515923"/>
            <a:ext cx="2098297" cy="32227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  <a:latin typeface="Malgun Gothic Semilight"/>
                <a:ea typeface="Malgun Gothic Semilight"/>
                <a:cs typeface="Malgun Gothic Semilight"/>
              </a:rPr>
              <a:t>접수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699F6326-A1FF-48B4-A8FD-488C0DC537F0}"/>
              </a:ext>
            </a:extLst>
          </p:cNvPr>
          <p:cNvSpPr/>
          <p:nvPr/>
        </p:nvSpPr>
        <p:spPr>
          <a:xfrm>
            <a:off x="625042" y="1181041"/>
            <a:ext cx="1322716" cy="8482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  <a:ea typeface="맑은 고딕"/>
              </a:rPr>
              <a:t>header</a:t>
            </a:r>
            <a:endParaRPr lang="ko-KR" altLang="en-US" err="1">
              <a:solidFill>
                <a:schemeClr val="tx1"/>
              </a:solidFill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9A72C66A-D900-4F41-BEA2-468DA9938EF3}"/>
              </a:ext>
            </a:extLst>
          </p:cNvPr>
          <p:cNvSpPr/>
          <p:nvPr/>
        </p:nvSpPr>
        <p:spPr>
          <a:xfrm>
            <a:off x="625041" y="5517083"/>
            <a:ext cx="1322716" cy="8482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err="1">
                <a:solidFill>
                  <a:schemeClr val="tx1"/>
                </a:solidFill>
                <a:ea typeface="맑은 고딕"/>
              </a:rPr>
              <a:t>Footer</a:t>
            </a:r>
            <a:endParaRPr lang="ko-KR" sz="1400" err="1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sz="1400">
                <a:solidFill>
                  <a:schemeClr val="tx1"/>
                </a:solidFill>
                <a:ea typeface="맑은 고딕"/>
              </a:rPr>
              <a:t>(생략)</a:t>
            </a: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B2A20F20-C382-4172-AB16-AD4692F5A9E0}"/>
              </a:ext>
            </a:extLst>
          </p:cNvPr>
          <p:cNvSpPr/>
          <p:nvPr/>
        </p:nvSpPr>
        <p:spPr>
          <a:xfrm>
            <a:off x="598148" y="3059945"/>
            <a:ext cx="1322716" cy="84826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  <a:ea typeface="맑은 고딕"/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3706425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643B7E8-B361-4A91-A7A5-07418CFCF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7A74E93-DAA8-4661-8F23-0F48710EA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FF212E38-C041-49D9-9236-29FF44B27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16" y="809244"/>
            <a:ext cx="5943600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43632" y="1246003"/>
            <a:ext cx="5068568" cy="3135379"/>
          </a:xfrm>
        </p:spPr>
        <p:txBody>
          <a:bodyPr>
            <a:normAutofit/>
          </a:bodyPr>
          <a:lstStyle/>
          <a:p>
            <a:r>
              <a:rPr lang="ko-KR" altLang="en-US" sz="6000" b="1" err="1">
                <a:solidFill>
                  <a:schemeClr val="accent1">
                    <a:lumMod val="75000"/>
                  </a:schemeClr>
                </a:solidFill>
                <a:ea typeface="맑은 고딕"/>
                <a:cs typeface="Malgun Gothic Semilight"/>
              </a:rPr>
              <a:t>Jk</a:t>
            </a:r>
            <a:r>
              <a:rPr lang="ko-KR" altLang="en-US" sz="6000" b="1">
                <a:solidFill>
                  <a:schemeClr val="accent1">
                    <a:lumMod val="75000"/>
                  </a:schemeClr>
                </a:solidFill>
                <a:ea typeface="맑은 고딕"/>
                <a:cs typeface="Malgun Gothic Semilight"/>
              </a:rPr>
              <a:t> SHOP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43633" y="4708186"/>
            <a:ext cx="5068567" cy="797089"/>
          </a:xfrm>
        </p:spPr>
        <p:txBody>
          <a:bodyPr lIns="109728" tIns="109728" rIns="109728" bIns="9144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 b="1">
                <a:solidFill>
                  <a:schemeClr val="accent1">
                    <a:lumMod val="75000"/>
                  </a:schemeClr>
                </a:solidFill>
                <a:latin typeface="Malgun Gothic Semilight"/>
                <a:ea typeface="Malgun Gothic Semilight"/>
                <a:cs typeface="Malgun Gothic Semilight"/>
              </a:rPr>
              <a:t>의류 쇼핑몰 사이트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90391D1-AA86-467F-A77E-0606FCCCD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A430F17-C7B1-40FD-89FA-55002B663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3EAAD29-514C-4272-AA97-D2DCEB35B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373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080894D-F290-4DF4-82A7-905285A7E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">
            <a:extLst>
              <a:ext uri="{FF2B5EF4-FFF2-40B4-BE49-F238E27FC236}">
                <a16:creationId xmlns:a16="http://schemas.microsoft.com/office/drawing/2014/main" id="{C2F14A12-AF74-4A58-80AA-8E5A52713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78" r="16394" b="1"/>
          <a:stretch/>
        </p:blipFill>
        <p:spPr>
          <a:xfrm>
            <a:off x="7555832" y="10"/>
            <a:ext cx="4636163" cy="685799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581257A-1E29-4670-AFAF-0F997597DCFA}"/>
              </a:ext>
            </a:extLst>
          </p:cNvPr>
          <p:cNvSpPr/>
          <p:nvPr/>
        </p:nvSpPr>
        <p:spPr>
          <a:xfrm>
            <a:off x="3083860" y="3590364"/>
            <a:ext cx="1389529" cy="654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08E90030-7CF4-4A9E-A806-A6B2A52B9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861" y="3649469"/>
            <a:ext cx="1290522" cy="56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5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B3C40C0-31AF-4C46-A57D-5D32F62A8343}"/>
              </a:ext>
            </a:extLst>
          </p:cNvPr>
          <p:cNvSpPr/>
          <p:nvPr/>
        </p:nvSpPr>
        <p:spPr>
          <a:xfrm>
            <a:off x="2876" y="-4313"/>
            <a:ext cx="2832338" cy="416943"/>
          </a:xfrm>
          <a:prstGeom prst="rect">
            <a:avLst/>
          </a:prstGeom>
          <a:solidFill>
            <a:schemeClr val="bg2">
              <a:lumMod val="75000"/>
            </a:schemeClr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개정 이력</a:t>
            </a: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83CE76A2-A8B7-471E-8DE4-809501FD8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490265"/>
              </p:ext>
            </p:extLst>
          </p:nvPr>
        </p:nvGraphicFramePr>
        <p:xfrm>
          <a:off x="1279583" y="776376"/>
          <a:ext cx="9807379" cy="5183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966">
                  <a:extLst>
                    <a:ext uri="{9D8B030D-6E8A-4147-A177-3AD203B41FA5}">
                      <a16:colId xmlns:a16="http://schemas.microsoft.com/office/drawing/2014/main" val="3101523521"/>
                    </a:ext>
                  </a:extLst>
                </a:gridCol>
                <a:gridCol w="1732935">
                  <a:extLst>
                    <a:ext uri="{9D8B030D-6E8A-4147-A177-3AD203B41FA5}">
                      <a16:colId xmlns:a16="http://schemas.microsoft.com/office/drawing/2014/main" val="2038775442"/>
                    </a:ext>
                  </a:extLst>
                </a:gridCol>
                <a:gridCol w="5887061">
                  <a:extLst>
                    <a:ext uri="{9D8B030D-6E8A-4147-A177-3AD203B41FA5}">
                      <a16:colId xmlns:a16="http://schemas.microsoft.com/office/drawing/2014/main" val="332638328"/>
                    </a:ext>
                  </a:extLst>
                </a:gridCol>
                <a:gridCol w="1130417">
                  <a:extLst>
                    <a:ext uri="{9D8B030D-6E8A-4147-A177-3AD203B41FA5}">
                      <a16:colId xmlns:a16="http://schemas.microsoft.com/office/drawing/2014/main" val="1165833249"/>
                    </a:ext>
                  </a:extLst>
                </a:gridCol>
              </a:tblGrid>
              <a:tr h="3594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버전</a:t>
                      </a:r>
                    </a:p>
                  </a:txBody>
                  <a:tcPr>
                    <a:lnL w="0">
                      <a:noFill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일자</a:t>
                      </a:r>
                    </a:p>
                  </a:txBody>
                  <a:tcPr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작업 및 갱신 내용</a:t>
                      </a:r>
                    </a:p>
                  </a:txBody>
                  <a:tcPr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작성자</a:t>
                      </a:r>
                    </a:p>
                  </a:txBody>
                  <a:tcPr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0">
                      <a:noFill/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694798"/>
                  </a:ext>
                </a:extLst>
              </a:tr>
              <a:tr h="3594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/>
                          <a:ea typeface="Malgun Gothic Semilight"/>
                        </a:rPr>
                        <a:t>1.0v</a:t>
                      </a:r>
                      <a:endParaRPr lang="ko-KR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/>
                        <a:ea typeface="Malgun Gothic Semilight"/>
                      </a:endParaRPr>
                    </a:p>
                  </a:txBody>
                  <a:tcPr>
                    <a:lnL w="0">
                      <a:noFill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/>
                          <a:ea typeface="Malgun Gothic Semilight"/>
                        </a:rPr>
                        <a:t>2021 - 03 - 05</a:t>
                      </a:r>
                    </a:p>
                  </a:txBody>
                  <a:tcPr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/>
                          <a:ea typeface="Malgun Gothic Semilight"/>
                        </a:rPr>
                        <a:t>문서 생성</a:t>
                      </a:r>
                    </a:p>
                  </a:txBody>
                  <a:tcPr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/>
                          <a:ea typeface="Malgun Gothic Semilight"/>
                        </a:rPr>
                        <a:t>000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/>
                        <a:ea typeface="Malgun Gothic Semilight"/>
                      </a:endParaRPr>
                    </a:p>
                  </a:txBody>
                  <a:tcPr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0">
                      <a:noFill/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62602"/>
                  </a:ext>
                </a:extLst>
              </a:tr>
              <a:tr h="359491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/>
                          <a:ea typeface="Malgun Gothic Semilight"/>
                        </a:rPr>
                        <a:t>1.1v</a:t>
                      </a:r>
                    </a:p>
                  </a:txBody>
                  <a:tcPr>
                    <a:lnL w="0">
                      <a:noFill/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/>
                          <a:ea typeface="Malgun Gothic Semilight"/>
                        </a:rPr>
                        <a:t>2021 - 03 - 06</a:t>
                      </a:r>
                    </a:p>
                  </a:txBody>
                  <a:tcPr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/>
                          <a:ea typeface="Malgun Gothic Semilight"/>
                        </a:rPr>
                        <a:t>화면 설계 추가 및 수정</a:t>
                      </a:r>
                    </a:p>
                  </a:txBody>
                  <a:tcPr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/>
                          <a:ea typeface="Malgun Gothic Semilight"/>
                        </a:rPr>
                        <a:t>김준기</a:t>
                      </a:r>
                    </a:p>
                  </a:txBody>
                  <a:tcPr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0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576149"/>
                  </a:ext>
                </a:extLst>
              </a:tr>
              <a:tr h="359491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/>
                          <a:ea typeface="Malgun Gothic Semilight"/>
                        </a:rPr>
                        <a:t>1.2v</a:t>
                      </a:r>
                    </a:p>
                  </a:txBody>
                  <a:tcPr>
                    <a:lnL w="0">
                      <a:noFill/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/>
                          <a:ea typeface="Malgun Gothic Semilight"/>
                        </a:rPr>
                        <a:t>2021 - 03 - 10</a:t>
                      </a:r>
                    </a:p>
                  </a:txBody>
                  <a:tcPr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/>
                          <a:ea typeface="Malgun Gothic Semilight"/>
                        </a:rPr>
                        <a:t>화면 설계 추가 및 플로우 차트 추가</a:t>
                      </a:r>
                      <a:endParaRPr lang="ko-KR" dirty="0"/>
                    </a:p>
                  </a:txBody>
                  <a:tcPr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/>
                          <a:ea typeface="Malgun Gothic Semilight"/>
                        </a:rPr>
                        <a:t>김준기</a:t>
                      </a:r>
                    </a:p>
                  </a:txBody>
                  <a:tcPr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0">
                      <a:noFill/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349306"/>
                  </a:ext>
                </a:extLst>
              </a:tr>
              <a:tr h="359491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/>
                          <a:ea typeface="Malgun Gothic Semilight"/>
                        </a:rPr>
                        <a:t>1.3v</a:t>
                      </a:r>
                    </a:p>
                  </a:txBody>
                  <a:tcPr>
                    <a:lnL w="0">
                      <a:noFill/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Malgun Gothic Semilight"/>
                          <a:ea typeface="Malgun Gothic Semilight"/>
                        </a:rPr>
                        <a:t>2021 - 03 - 11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Malgun Gothic Semilight"/>
                        <a:ea typeface="Malgun Gothic Semilight"/>
                      </a:endParaRPr>
                    </a:p>
                  </a:txBody>
                  <a:tcPr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/>
                          <a:ea typeface="Malgun Gothic Semilight"/>
                        </a:rPr>
                        <a:t>화면 설계 추가 및 수정</a:t>
                      </a:r>
                    </a:p>
                  </a:txBody>
                  <a:tcPr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/>
                          <a:ea typeface="Malgun Gothic Semilight"/>
                        </a:rPr>
                        <a:t>김준기</a:t>
                      </a:r>
                    </a:p>
                  </a:txBody>
                  <a:tcPr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0">
                      <a:noFill/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936527"/>
                  </a:ext>
                </a:extLst>
              </a:tr>
              <a:tr h="359491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/>
                          <a:ea typeface="Malgun Gothic Semilight"/>
                        </a:rPr>
                        <a:t>1.4v</a:t>
                      </a:r>
                    </a:p>
                  </a:txBody>
                  <a:tcPr>
                    <a:lnL w="0">
                      <a:noFill/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/>
                          <a:ea typeface="Malgun Gothic Semilight"/>
                        </a:rPr>
                        <a:t>2021 - 03 - 15</a:t>
                      </a:r>
                    </a:p>
                  </a:txBody>
                  <a:tcPr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/>
                          <a:ea typeface="Malgun Gothic Semilight"/>
                        </a:rPr>
                        <a:t>화면 설계 추가 및 수정</a:t>
                      </a:r>
                    </a:p>
                  </a:txBody>
                  <a:tcPr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/>
                          <a:ea typeface="Malgun Gothic Semilight"/>
                        </a:rPr>
                        <a:t>김준기</a:t>
                      </a:r>
                    </a:p>
                  </a:txBody>
                  <a:tcPr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0">
                      <a:noFill/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718865"/>
                  </a:ext>
                </a:extLst>
              </a:tr>
              <a:tr h="359491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/>
                          <a:ea typeface="Malgun Gothic Semilight"/>
                        </a:rPr>
                        <a:t>1.5v</a:t>
                      </a:r>
                    </a:p>
                  </a:txBody>
                  <a:tcPr>
                    <a:lnL w="0">
                      <a:noFill/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/>
                          <a:ea typeface="Malgun Gothic Semilight"/>
                        </a:rPr>
                        <a:t>2021 - 03 - 16</a:t>
                      </a:r>
                    </a:p>
                  </a:txBody>
                  <a:tcPr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/>
                          <a:ea typeface="Malgun Gothic Semilight"/>
                        </a:rPr>
                        <a:t>공통 UI 슬라이드 추가</a:t>
                      </a:r>
                    </a:p>
                  </a:txBody>
                  <a:tcPr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/>
                          <a:ea typeface="Malgun Gothic Semilight"/>
                        </a:rPr>
                        <a:t>김준기</a:t>
                      </a:r>
                    </a:p>
                  </a:txBody>
                  <a:tcPr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0">
                      <a:noFill/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708765"/>
                  </a:ext>
                </a:extLst>
              </a:tr>
              <a:tr h="359491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/>
                          <a:ea typeface="Malgun Gothic Semilight"/>
                        </a:rPr>
                        <a:t>1.6v</a:t>
                      </a:r>
                    </a:p>
                  </a:txBody>
                  <a:tcPr>
                    <a:lnL w="0">
                      <a:noFill/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/>
                          <a:ea typeface="Malgun Gothic Semilight"/>
                        </a:rPr>
                        <a:t>2021 - 03 - 17</a:t>
                      </a:r>
                    </a:p>
                  </a:txBody>
                  <a:tcPr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/>
                          <a:ea typeface="Malgun Gothic Semilight"/>
                        </a:rPr>
                        <a:t>내용 추가 및 수정</a:t>
                      </a:r>
                    </a:p>
                  </a:txBody>
                  <a:tcPr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3174">
                      <a:solidFill>
                        <a:schemeClr val="bg1">
                          <a:lumMod val="65000"/>
                        </a:schemeClr>
                      </a:solidFill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/>
                          <a:ea typeface="Malgun Gothic Semilight"/>
                        </a:rPr>
                        <a:t>김준기</a:t>
                      </a:r>
                    </a:p>
                  </a:txBody>
                  <a:tcPr>
                    <a:lnL w="3174">
                      <a:solidFill>
                        <a:schemeClr val="bg1">
                          <a:lumMod val="65000"/>
                        </a:schemeClr>
                      </a:solidFill>
                    </a:lnL>
                    <a:lnR w="0">
                      <a:noFill/>
                    </a:lnR>
                    <a:lnT w="3174">
                      <a:solidFill>
                        <a:schemeClr val="bg1">
                          <a:lumMod val="65000"/>
                        </a:schemeClr>
                      </a:solidFill>
                    </a:lnT>
                    <a:lnB w="3174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863506"/>
                  </a:ext>
                </a:extLst>
              </a:tr>
              <a:tr h="3594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/>
                          <a:ea typeface="Malgun Gothic Semilight"/>
                        </a:rPr>
                        <a:t>1.7v</a:t>
                      </a:r>
                    </a:p>
                  </a:txBody>
                  <a:tcPr>
                    <a:lnL w="0">
                      <a:noFill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/>
                          <a:ea typeface="Malgun Gothic Semilight"/>
                        </a:rPr>
                        <a:t>2021 - 03 -18</a:t>
                      </a:r>
                    </a:p>
                  </a:txBody>
                  <a:tcPr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/>
                          <a:ea typeface="Malgun Gothic Semilight"/>
                        </a:rPr>
                        <a:t>스토리보드 최종 수정</a:t>
                      </a:r>
                    </a:p>
                  </a:txBody>
                  <a:tcPr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/>
                          <a:ea typeface="Malgun Gothic Semilight"/>
                        </a:rPr>
                        <a:t>김준기</a:t>
                      </a:r>
                    </a:p>
                  </a:txBody>
                  <a:tcPr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0">
                      <a:noFill/>
                    </a:lnR>
                    <a:lnT w="3174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201778"/>
                  </a:ext>
                </a:extLst>
              </a:tr>
              <a:tr h="3594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/>
                        <a:ea typeface="Malgun Gothic Semilight"/>
                      </a:endParaRPr>
                    </a:p>
                  </a:txBody>
                  <a:tcPr>
                    <a:lnL w="0">
                      <a:noFill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/>
                        <a:ea typeface="Malgun Gothic Semilight"/>
                      </a:endParaRPr>
                    </a:p>
                  </a:txBody>
                  <a:tcPr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/>
                        <a:ea typeface="Malgun Gothic Semilight"/>
                      </a:endParaRPr>
                    </a:p>
                  </a:txBody>
                  <a:tcPr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/>
                        <a:ea typeface="Malgun Gothic Semilight"/>
                      </a:endParaRPr>
                    </a:p>
                  </a:txBody>
                  <a:tcPr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0">
                      <a:noFill/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492363"/>
                  </a:ext>
                </a:extLst>
              </a:tr>
              <a:tr h="3594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/>
                        <a:ea typeface="Malgun Gothic Semilight"/>
                      </a:endParaRPr>
                    </a:p>
                  </a:txBody>
                  <a:tcPr>
                    <a:lnL w="0">
                      <a:noFill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/>
                        <a:ea typeface="Malgun Gothic Semilight"/>
                      </a:endParaRPr>
                    </a:p>
                  </a:txBody>
                  <a:tcPr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/>
                        <a:ea typeface="Malgun Gothic Semilight"/>
                      </a:endParaRPr>
                    </a:p>
                  </a:txBody>
                  <a:tcPr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/>
                        <a:ea typeface="Malgun Gothic Semilight"/>
                      </a:endParaRPr>
                    </a:p>
                  </a:txBody>
                  <a:tcPr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0">
                      <a:noFill/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96510"/>
                  </a:ext>
                </a:extLst>
              </a:tr>
              <a:tr h="3594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/>
                        <a:ea typeface="Malgun Gothic Semilight"/>
                      </a:endParaRPr>
                    </a:p>
                  </a:txBody>
                  <a:tcPr>
                    <a:lnL w="0">
                      <a:noFill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/>
                        <a:ea typeface="Malgun Gothic Semilight"/>
                      </a:endParaRPr>
                    </a:p>
                  </a:txBody>
                  <a:tcPr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/>
                        <a:ea typeface="Malgun Gothic Semilight"/>
                      </a:endParaRPr>
                    </a:p>
                  </a:txBody>
                  <a:tcPr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/>
                        <a:ea typeface="Malgun Gothic Semilight"/>
                      </a:endParaRPr>
                    </a:p>
                  </a:txBody>
                  <a:tcPr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0">
                      <a:noFill/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087027"/>
                  </a:ext>
                </a:extLst>
              </a:tr>
              <a:tr h="3594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/>
                        <a:ea typeface="Malgun Gothic Semilight"/>
                      </a:endParaRPr>
                    </a:p>
                  </a:txBody>
                  <a:tcPr>
                    <a:lnL w="0">
                      <a:noFill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/>
                        <a:ea typeface="Malgun Gothic Semilight"/>
                      </a:endParaRPr>
                    </a:p>
                  </a:txBody>
                  <a:tcPr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/>
                        <a:ea typeface="Malgun Gothic Semilight"/>
                      </a:endParaRPr>
                    </a:p>
                  </a:txBody>
                  <a:tcPr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/>
                        <a:ea typeface="Malgun Gothic Semilight"/>
                      </a:endParaRPr>
                    </a:p>
                  </a:txBody>
                  <a:tcPr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0">
                      <a:noFill/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320195"/>
                  </a:ext>
                </a:extLst>
              </a:tr>
              <a:tr h="3594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/>
                        <a:ea typeface="Malgun Gothic Semilight"/>
                      </a:endParaRPr>
                    </a:p>
                  </a:txBody>
                  <a:tcPr>
                    <a:lnL w="0">
                      <a:noFill/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/>
                        <a:ea typeface="Malgun Gothic Semilight"/>
                      </a:endParaRPr>
                    </a:p>
                  </a:txBody>
                  <a:tcPr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4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/>
                        <a:ea typeface="Malgun Gothic Semilight"/>
                      </a:endParaRPr>
                    </a:p>
                  </a:txBody>
                  <a:tcPr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3175">
                      <a:solidFill>
                        <a:schemeClr val="bg1">
                          <a:lumMod val="65000"/>
                        </a:schemeClr>
                      </a:solidFill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/>
                        <a:ea typeface="Malgun Gothic Semilight"/>
                      </a:endParaRPr>
                    </a:p>
                  </a:txBody>
                  <a:tcPr>
                    <a:lnL w="3175">
                      <a:solidFill>
                        <a:schemeClr val="bg1">
                          <a:lumMod val="65000"/>
                        </a:schemeClr>
                      </a:solidFill>
                    </a:lnL>
                    <a:lnR w="0">
                      <a:noFill/>
                    </a:lnR>
                    <a:lnT w="3175">
                      <a:solidFill>
                        <a:schemeClr val="bg1">
                          <a:lumMod val="65000"/>
                        </a:schemeClr>
                      </a:solidFill>
                    </a:lnT>
                    <a:lnB w="3175">
                      <a:solidFill>
                        <a:schemeClr val="bg1">
                          <a:lumMod val="6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173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6417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B3C40C0-31AF-4C46-A57D-5D32F62A8343}"/>
              </a:ext>
            </a:extLst>
          </p:cNvPr>
          <p:cNvSpPr/>
          <p:nvPr/>
        </p:nvSpPr>
        <p:spPr>
          <a:xfrm>
            <a:off x="2876" y="-4313"/>
            <a:ext cx="2832338" cy="416943"/>
          </a:xfrm>
          <a:prstGeom prst="rect">
            <a:avLst/>
          </a:prstGeom>
          <a:solidFill>
            <a:srgbClr val="6C8484"/>
          </a:solidFill>
          <a:ln>
            <a:solidFill>
              <a:srgbClr val="6C8484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dirty="0">
                <a:latin typeface="Malgun Gothic Semilight"/>
                <a:ea typeface="Malgun Gothic Semilight"/>
                <a:cs typeface="Malgun Gothic Semilight"/>
              </a:rPr>
              <a:t>공통 UI</a:t>
            </a: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DAAFECBA-B6AD-4A42-8432-8B953260093F}"/>
              </a:ext>
            </a:extLst>
          </p:cNvPr>
          <p:cNvSpPr/>
          <p:nvPr/>
        </p:nvSpPr>
        <p:spPr>
          <a:xfrm>
            <a:off x="1046383" y="1225865"/>
            <a:ext cx="1932316" cy="1036521"/>
          </a:xfrm>
          <a:prstGeom prst="rightArrow">
            <a:avLst/>
          </a:prstGeom>
          <a:solidFill>
            <a:srgbClr val="6C8484"/>
          </a:solidFill>
          <a:ln>
            <a:solidFill>
              <a:srgbClr val="6C8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Logo</a:t>
            </a:r>
            <a:r>
              <a:rPr lang="ko-KR" altLang="en-US" dirty="0">
                <a:solidFill>
                  <a:schemeClr val="tx1"/>
                </a:solidFill>
                <a:ea typeface="맑은 고딕"/>
              </a:rPr>
              <a:t> </a:t>
            </a:r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text</a:t>
            </a:r>
            <a:endParaRPr lang="ko-KR" altLang="en-US" dirty="0" err="1">
              <a:solidFill>
                <a:schemeClr val="tx1"/>
              </a:solidFill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F6AE0717-3F97-454D-92AE-668DD06560D3}"/>
              </a:ext>
            </a:extLst>
          </p:cNvPr>
          <p:cNvSpPr/>
          <p:nvPr/>
        </p:nvSpPr>
        <p:spPr>
          <a:xfrm>
            <a:off x="1243607" y="3101010"/>
            <a:ext cx="1959210" cy="1117204"/>
          </a:xfrm>
          <a:prstGeom prst="rightArrow">
            <a:avLst/>
          </a:prstGeom>
          <a:solidFill>
            <a:srgbClr val="6C8484"/>
          </a:solidFill>
          <a:ln>
            <a:solidFill>
              <a:srgbClr val="6C8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Side</a:t>
            </a:r>
            <a:r>
              <a:rPr lang="ko-KR" altLang="en-US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menu</a:t>
            </a:r>
          </a:p>
        </p:txBody>
      </p:sp>
      <p:sp>
        <p:nvSpPr>
          <p:cNvPr id="30" name="TextBox 1">
            <a:extLst>
              <a:ext uri="{FF2B5EF4-FFF2-40B4-BE49-F238E27FC236}">
                <a16:creationId xmlns:a16="http://schemas.microsoft.com/office/drawing/2014/main" id="{764A0A95-227E-4F3F-9316-14E4E0CD5174}"/>
              </a:ext>
            </a:extLst>
          </p:cNvPr>
          <p:cNvSpPr txBox="1"/>
          <p:nvPr/>
        </p:nvSpPr>
        <p:spPr>
          <a:xfrm>
            <a:off x="2904563" y="1515035"/>
            <a:ext cx="2043953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>
                <a:latin typeface="Malgun Gothic Semilight"/>
                <a:ea typeface="Malgun Gothic Semilight"/>
                <a:cs typeface="Malgun Gothic Semilight"/>
              </a:rPr>
              <a:t>JK </a:t>
            </a:r>
            <a:r>
              <a:rPr lang="ko-KR" altLang="en-US" sz="2400" b="1" err="1">
                <a:latin typeface="Malgun Gothic Semilight"/>
                <a:ea typeface="Malgun Gothic Semilight"/>
                <a:cs typeface="Malgun Gothic Semilight"/>
              </a:rPr>
              <a:t>Shop</a:t>
            </a:r>
            <a:endParaRPr lang="ko-KR" sz="2400" b="1" err="1">
              <a:latin typeface="Malgun Gothic Semilight"/>
              <a:ea typeface="Malgun Gothic Semilight"/>
              <a:cs typeface="Malgun Gothic Semilight"/>
            </a:endParaRPr>
          </a:p>
        </p:txBody>
      </p:sp>
      <p:sp>
        <p:nvSpPr>
          <p:cNvPr id="33" name="TextBox 1">
            <a:extLst>
              <a:ext uri="{FF2B5EF4-FFF2-40B4-BE49-F238E27FC236}">
                <a16:creationId xmlns:a16="http://schemas.microsoft.com/office/drawing/2014/main" id="{B9A5B05C-7EE0-41DA-A494-5C23920B6C01}"/>
              </a:ext>
            </a:extLst>
          </p:cNvPr>
          <p:cNvSpPr txBox="1"/>
          <p:nvPr/>
        </p:nvSpPr>
        <p:spPr>
          <a:xfrm>
            <a:off x="6956612" y="1631577"/>
            <a:ext cx="4052046" cy="276999"/>
          </a:xfrm>
          <a:prstGeom prst="rect">
            <a:avLst/>
          </a:prstGeom>
          <a:noFill/>
          <a:ln>
            <a:solidFill>
              <a:srgbClr val="6C8484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latin typeface="Malgun Gothic Semilight"/>
                <a:ea typeface="Malgun Gothic Semilight"/>
                <a:cs typeface="Malgun Gothic Semilight"/>
              </a:rPr>
              <a:t>로그인 · 회원가입 </a:t>
            </a:r>
            <a:r>
              <a:rPr lang="ko-KR" sz="1200" b="1" dirty="0">
                <a:latin typeface="Malgun Gothic Semilight"/>
                <a:ea typeface="Malgun Gothic Semilight"/>
                <a:cs typeface="+mn-lt"/>
              </a:rPr>
              <a:t>·</a:t>
            </a:r>
            <a:r>
              <a:rPr lang="ko-KR" altLang="en-US" sz="1200" b="1" dirty="0">
                <a:latin typeface="Malgun Gothic Semilight"/>
                <a:ea typeface="Malgun Gothic Semilight"/>
                <a:cs typeface="+mn-lt"/>
              </a:rPr>
              <a:t> 장바구니 </a:t>
            </a:r>
            <a:r>
              <a:rPr lang="ko-KR" sz="1200" b="1" dirty="0">
                <a:latin typeface="Malgun Gothic Semilight"/>
                <a:ea typeface="Malgun Gothic Semilight"/>
                <a:cs typeface="+mn-lt"/>
              </a:rPr>
              <a:t>· 고색센터 </a:t>
            </a:r>
            <a:r>
              <a:rPr lang="en-US" altLang="ko-KR" sz="1200" b="1" dirty="0">
                <a:latin typeface="Malgun Gothic Semilight"/>
                <a:ea typeface="+mn-lt"/>
                <a:cs typeface="+mn-lt"/>
              </a:rPr>
              <a:t>· </a:t>
            </a:r>
            <a:r>
              <a:rPr lang="en-US" altLang="ko-KR" sz="1200" b="1" dirty="0" err="1">
                <a:latin typeface="Malgun Gothic Semilight"/>
                <a:ea typeface="+mn-lt"/>
                <a:cs typeface="+mn-lt"/>
              </a:rPr>
              <a:t>마이페이지</a:t>
            </a:r>
            <a:endParaRPr lang="ko-KR" altLang="en-US" sz="1200" b="1" dirty="0" err="1">
              <a:latin typeface="Malgun Gothic Semilight"/>
              <a:ea typeface="+mn-lt"/>
              <a:cs typeface="+mn-lt"/>
            </a:endParaRPr>
          </a:p>
        </p:txBody>
      </p:sp>
      <p:sp>
        <p:nvSpPr>
          <p:cNvPr id="38" name="TextBox 1">
            <a:extLst>
              <a:ext uri="{FF2B5EF4-FFF2-40B4-BE49-F238E27FC236}">
                <a16:creationId xmlns:a16="http://schemas.microsoft.com/office/drawing/2014/main" id="{044566CA-D69C-426E-BC30-7D8719FDC63A}"/>
              </a:ext>
            </a:extLst>
          </p:cNvPr>
          <p:cNvSpPr txBox="1"/>
          <p:nvPr/>
        </p:nvSpPr>
        <p:spPr>
          <a:xfrm>
            <a:off x="9036424" y="2743199"/>
            <a:ext cx="1775012" cy="276999"/>
          </a:xfrm>
          <a:prstGeom prst="rect">
            <a:avLst/>
          </a:prstGeom>
          <a:noFill/>
          <a:ln>
            <a:solidFill>
              <a:srgbClr val="6C8484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latin typeface="Malgun Gothic Semilight"/>
                <a:ea typeface="Malgun Gothic Semilight"/>
                <a:cs typeface="Malgun Gothic Semilight"/>
              </a:rPr>
              <a:t>(</a:t>
            </a:r>
            <a:r>
              <a:rPr lang="ko-KR" altLang="en-US" sz="1200" b="1" dirty="0" err="1">
                <a:latin typeface="Malgun Gothic Semilight"/>
                <a:ea typeface="Malgun Gothic Semilight"/>
                <a:cs typeface="Malgun Gothic Semilight"/>
              </a:rPr>
              <a:t>search</a:t>
            </a:r>
            <a:r>
              <a:rPr lang="ko-KR" altLang="en-US" sz="1200" b="1" dirty="0">
                <a:latin typeface="Malgun Gothic Semilight"/>
                <a:ea typeface="Malgun Gothic Semilight"/>
                <a:cs typeface="Malgun Gothic Semilight"/>
              </a:rPr>
              <a:t> </a:t>
            </a:r>
            <a:r>
              <a:rPr lang="ko-KR" altLang="en-US" sz="1200" b="1" dirty="0" err="1">
                <a:latin typeface="Malgun Gothic Semilight"/>
                <a:ea typeface="Malgun Gothic Semilight"/>
                <a:cs typeface="Malgun Gothic Semilight"/>
              </a:rPr>
              <a:t>box</a:t>
            </a:r>
            <a:r>
              <a:rPr lang="ko-KR" altLang="en-US" sz="1200" b="1" dirty="0">
                <a:latin typeface="Malgun Gothic Semilight"/>
                <a:ea typeface="Malgun Gothic Semilight"/>
                <a:cs typeface="Malgun Gothic Semilight"/>
              </a:rPr>
              <a:t>)</a:t>
            </a:r>
            <a:endParaRPr lang="ko-KR" dirty="0" err="1"/>
          </a:p>
        </p:txBody>
      </p:sp>
      <p:sp>
        <p:nvSpPr>
          <p:cNvPr id="39" name="TextBox 1">
            <a:extLst>
              <a:ext uri="{FF2B5EF4-FFF2-40B4-BE49-F238E27FC236}">
                <a16:creationId xmlns:a16="http://schemas.microsoft.com/office/drawing/2014/main" id="{0AB1AFF8-E5CB-4CAF-ABA5-86CFD2EF0857}"/>
              </a:ext>
            </a:extLst>
          </p:cNvPr>
          <p:cNvSpPr txBox="1"/>
          <p:nvPr/>
        </p:nvSpPr>
        <p:spPr>
          <a:xfrm>
            <a:off x="3451411" y="3523128"/>
            <a:ext cx="4571998" cy="276999"/>
          </a:xfrm>
          <a:prstGeom prst="rect">
            <a:avLst/>
          </a:prstGeom>
          <a:noFill/>
          <a:ln>
            <a:solidFill>
              <a:srgbClr val="6C8484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err="1">
                <a:latin typeface="Malgun Gothic Semilight"/>
                <a:ea typeface="Malgun Gothic Semilight"/>
                <a:cs typeface="Malgun Gothic Semilight"/>
              </a:rPr>
              <a:t>JK샵</a:t>
            </a:r>
            <a:r>
              <a:rPr lang="ko-KR" altLang="en-US" sz="1200" b="1" dirty="0">
                <a:latin typeface="Malgun Gothic Semilight"/>
                <a:ea typeface="Malgun Gothic Semilight"/>
                <a:cs typeface="Malgun Gothic Semilight"/>
              </a:rPr>
              <a:t> 베스트 상품  |  당일배송  |  </a:t>
            </a:r>
            <a:r>
              <a:rPr lang="ko-KR" altLang="en-US" sz="1200" b="1" dirty="0" err="1">
                <a:latin typeface="Malgun Gothic Semilight"/>
                <a:ea typeface="Malgun Gothic Semilight"/>
                <a:cs typeface="Malgun Gothic Semilight"/>
              </a:rPr>
              <a:t>큰사이즈</a:t>
            </a:r>
            <a:r>
              <a:rPr lang="ko-KR" altLang="en-US" sz="1200" b="1" dirty="0">
                <a:latin typeface="Malgun Gothic Semilight"/>
                <a:ea typeface="Malgun Gothic Semilight"/>
                <a:cs typeface="Malgun Gothic Semilight"/>
              </a:rPr>
              <a:t>  |  세일 상품  |  이벤트</a:t>
            </a:r>
            <a:endParaRPr lang="ko-KR" sz="1200" b="1" dirty="0">
              <a:latin typeface="맑은 고딕" panose="020F0502020204030204"/>
              <a:ea typeface="맑은 고딕" panose="020F0502020204030204"/>
              <a:cs typeface="Malgun Gothic Semilight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ECEE3418-266F-4DB6-95A0-EAD1F1DA5847}"/>
              </a:ext>
            </a:extLst>
          </p:cNvPr>
          <p:cNvSpPr/>
          <p:nvPr/>
        </p:nvSpPr>
        <p:spPr>
          <a:xfrm>
            <a:off x="1046383" y="1225865"/>
            <a:ext cx="1932316" cy="1036521"/>
          </a:xfrm>
          <a:prstGeom prst="rightArrow">
            <a:avLst/>
          </a:prstGeom>
          <a:solidFill>
            <a:srgbClr val="6C8484"/>
          </a:solidFill>
          <a:ln>
            <a:solidFill>
              <a:srgbClr val="6C8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Logo</a:t>
            </a:r>
            <a:r>
              <a:rPr lang="ko-KR" altLang="en-US" dirty="0">
                <a:solidFill>
                  <a:schemeClr val="tx1"/>
                </a:solidFill>
                <a:ea typeface="맑은 고딕"/>
              </a:rPr>
              <a:t> </a:t>
            </a:r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text</a:t>
            </a:r>
            <a:endParaRPr lang="ko-KR" altLang="en-US" dirty="0" err="1">
              <a:solidFill>
                <a:schemeClr val="tx1"/>
              </a:solidFill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ECEE3418-266F-4DB6-95A0-EAD1F1DA5847}"/>
              </a:ext>
            </a:extLst>
          </p:cNvPr>
          <p:cNvSpPr/>
          <p:nvPr/>
        </p:nvSpPr>
        <p:spPr>
          <a:xfrm>
            <a:off x="4945470" y="1252199"/>
            <a:ext cx="1932316" cy="1036521"/>
          </a:xfrm>
          <a:prstGeom prst="rightArrow">
            <a:avLst/>
          </a:prstGeom>
          <a:solidFill>
            <a:srgbClr val="6C8484"/>
          </a:solidFill>
          <a:ln>
            <a:solidFill>
              <a:srgbClr val="6C8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Top</a:t>
            </a:r>
            <a:r>
              <a:rPr lang="ko-KR" altLang="en-US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menu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A8F31888-F763-48F7-A5C8-D7D21FEDAAC9}"/>
              </a:ext>
            </a:extLst>
          </p:cNvPr>
          <p:cNvSpPr/>
          <p:nvPr/>
        </p:nvSpPr>
        <p:spPr>
          <a:xfrm>
            <a:off x="7088594" y="2536234"/>
            <a:ext cx="1806810" cy="695863"/>
          </a:xfrm>
          <a:prstGeom prst="rightArrow">
            <a:avLst/>
          </a:prstGeom>
          <a:solidFill>
            <a:srgbClr val="6C8484"/>
          </a:solidFill>
          <a:ln>
            <a:solidFill>
              <a:srgbClr val="6C8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Search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10CEC236-EB86-492C-8231-E0539AFEC08D}"/>
              </a:ext>
            </a:extLst>
          </p:cNvPr>
          <p:cNvSpPr/>
          <p:nvPr/>
        </p:nvSpPr>
        <p:spPr>
          <a:xfrm>
            <a:off x="1046382" y="4849126"/>
            <a:ext cx="1959210" cy="1117204"/>
          </a:xfrm>
          <a:prstGeom prst="rightArrow">
            <a:avLst/>
          </a:prstGeom>
          <a:solidFill>
            <a:srgbClr val="6C8484"/>
          </a:solidFill>
          <a:ln>
            <a:solidFill>
              <a:srgbClr val="6C8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Footer</a:t>
            </a:r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9ACCB90A-2F66-4212-AEEC-41F20F61C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223" y="4889670"/>
            <a:ext cx="8086164" cy="102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81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B3C40C0-31AF-4C46-A57D-5D32F62A8343}"/>
              </a:ext>
            </a:extLst>
          </p:cNvPr>
          <p:cNvSpPr/>
          <p:nvPr/>
        </p:nvSpPr>
        <p:spPr>
          <a:xfrm>
            <a:off x="2876" y="-4313"/>
            <a:ext cx="2832338" cy="416943"/>
          </a:xfrm>
          <a:prstGeom prst="rect">
            <a:avLst/>
          </a:prstGeom>
          <a:solidFill>
            <a:srgbClr val="6C8484"/>
          </a:solidFill>
          <a:ln>
            <a:solidFill>
              <a:srgbClr val="6C8484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dirty="0">
                <a:latin typeface="Malgun Gothic Semilight"/>
                <a:ea typeface="Malgun Gothic Semilight"/>
                <a:cs typeface="Malgun Gothic Semilight"/>
              </a:rPr>
              <a:t>공통 UI – </a:t>
            </a:r>
            <a:r>
              <a:rPr lang="ko-KR" altLang="en-US" b="1" dirty="0" err="1">
                <a:latin typeface="Malgun Gothic Semilight"/>
                <a:ea typeface="Malgun Gothic Semilight"/>
                <a:cs typeface="Malgun Gothic Semilight"/>
              </a:rPr>
              <a:t>Main</a:t>
            </a:r>
            <a:r>
              <a:rPr lang="ko-KR" altLang="en-US" b="1" dirty="0">
                <a:latin typeface="Malgun Gothic Semilight"/>
                <a:ea typeface="Malgun Gothic Semilight"/>
                <a:cs typeface="Malgun Gothic Semilight"/>
              </a:rPr>
              <a:t> </a:t>
            </a:r>
            <a:r>
              <a:rPr lang="ko-KR" altLang="en-US" b="1" dirty="0" err="1">
                <a:latin typeface="Malgun Gothic Semilight"/>
                <a:ea typeface="Malgun Gothic Semilight"/>
                <a:cs typeface="Malgun Gothic Semilight"/>
              </a:rPr>
              <a:t>menu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76C8FC-C273-44A9-BBF6-25F8BA679EBA}"/>
              </a:ext>
            </a:extLst>
          </p:cNvPr>
          <p:cNvSpPr txBox="1"/>
          <p:nvPr/>
        </p:nvSpPr>
        <p:spPr>
          <a:xfrm>
            <a:off x="3012140" y="1766046"/>
            <a:ext cx="7808255" cy="461665"/>
          </a:xfrm>
          <a:prstGeom prst="rect">
            <a:avLst/>
          </a:prstGeom>
          <a:noFill/>
          <a:ln>
            <a:solidFill>
              <a:srgbClr val="6C8484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b="1" dirty="0">
                <a:latin typeface="Malgun Gothic Semilight"/>
                <a:ea typeface="Malgun Gothic Semilight"/>
                <a:cs typeface="Malgun Gothic Semilight"/>
              </a:rPr>
              <a:t>OUTER      KNIT      SHIRTS      PANTS      BAG      SHOES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DE531AA0-F4B9-4738-8BAC-1901AE8902F8}"/>
              </a:ext>
            </a:extLst>
          </p:cNvPr>
          <p:cNvSpPr/>
          <p:nvPr/>
        </p:nvSpPr>
        <p:spPr>
          <a:xfrm>
            <a:off x="822266" y="1485841"/>
            <a:ext cx="1932316" cy="1036521"/>
          </a:xfrm>
          <a:prstGeom prst="rightArrow">
            <a:avLst/>
          </a:prstGeom>
          <a:solidFill>
            <a:srgbClr val="6C8484"/>
          </a:solidFill>
          <a:ln>
            <a:solidFill>
              <a:srgbClr val="6C8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Main</a:t>
            </a:r>
            <a:r>
              <a:rPr lang="ko-KR" altLang="en-US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ea typeface="맑은 고딕"/>
              </a:rPr>
              <a:t>menu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4DB953D7-5206-4ECE-AFFA-E580E9962D52}"/>
                  </a:ext>
                </a:extLst>
              </p14:cNvPr>
              <p14:cNvContentPartPr/>
              <p14:nvPr/>
            </p14:nvContentPartPr>
            <p14:xfrm>
              <a:off x="5777627" y="2608728"/>
              <a:ext cx="133350" cy="581025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4DB953D7-5206-4ECE-AFFA-E580E9962D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59577" y="2590639"/>
                <a:ext cx="169819" cy="6168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DE5BB3CF-D67D-45FE-B896-4B7987AA7A7B}"/>
                  </a:ext>
                </a:extLst>
              </p14:cNvPr>
              <p14:cNvContentPartPr/>
              <p14:nvPr/>
            </p14:nvContentPartPr>
            <p14:xfrm>
              <a:off x="5968245" y="2519081"/>
              <a:ext cx="247649" cy="809625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DE5BB3CF-D67D-45FE-B896-4B7987AA7A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50036" y="2500993"/>
                <a:ext cx="283704" cy="8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94F9F774-B29A-4F1E-97D8-FC2F653E1437}"/>
                  </a:ext>
                </a:extLst>
              </p14:cNvPr>
              <p14:cNvContentPartPr/>
              <p14:nvPr/>
            </p14:nvContentPartPr>
            <p14:xfrm>
              <a:off x="5540187" y="2913529"/>
              <a:ext cx="904875" cy="457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94F9F774-B29A-4F1E-97D8-FC2F653E143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22262" y="2895889"/>
                <a:ext cx="940367" cy="49284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594D706-9A38-4C72-A18F-62E42458FBE3}"/>
              </a:ext>
            </a:extLst>
          </p:cNvPr>
          <p:cNvSpPr txBox="1"/>
          <p:nvPr/>
        </p:nvSpPr>
        <p:spPr>
          <a:xfrm>
            <a:off x="6526305" y="2770094"/>
            <a:ext cx="18736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Mouse enter!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DC7902-7A58-49B7-B1F4-66D7D0BE38D4}"/>
              </a:ext>
            </a:extLst>
          </p:cNvPr>
          <p:cNvSpPr txBox="1"/>
          <p:nvPr/>
        </p:nvSpPr>
        <p:spPr>
          <a:xfrm>
            <a:off x="1066800" y="4052046"/>
            <a:ext cx="10040468" cy="646331"/>
          </a:xfrm>
          <a:prstGeom prst="rect">
            <a:avLst/>
          </a:prstGeom>
          <a:noFill/>
          <a:ln>
            <a:solidFill>
              <a:srgbClr val="6C8484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b="1" dirty="0" err="1">
                <a:latin typeface="Malgun Gothic Semilight"/>
                <a:ea typeface="Malgun Gothic Semilight"/>
                <a:cs typeface="Malgun Gothic Semilight"/>
              </a:rPr>
              <a:t>아우터</a:t>
            </a:r>
            <a:r>
              <a:rPr lang="ko-KR" altLang="en-US" sz="3600" b="1" dirty="0">
                <a:latin typeface="Malgun Gothic Semilight"/>
                <a:ea typeface="Malgun Gothic Semilight"/>
                <a:cs typeface="Malgun Gothic Semilight"/>
              </a:rPr>
              <a:t>      니트      셔츠      바지      가방      신발</a:t>
            </a:r>
          </a:p>
        </p:txBody>
      </p:sp>
    </p:spTree>
    <p:extLst>
      <p:ext uri="{BB962C8B-B14F-4D97-AF65-F5344CB8AC3E}">
        <p14:creationId xmlns:p14="http://schemas.microsoft.com/office/powerpoint/2010/main" val="3892172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B3C40C0-31AF-4C46-A57D-5D32F62A8343}"/>
              </a:ext>
            </a:extLst>
          </p:cNvPr>
          <p:cNvSpPr/>
          <p:nvPr/>
        </p:nvSpPr>
        <p:spPr>
          <a:xfrm>
            <a:off x="2876" y="-4313"/>
            <a:ext cx="2832338" cy="416943"/>
          </a:xfrm>
          <a:prstGeom prst="rect">
            <a:avLst/>
          </a:prstGeom>
          <a:solidFill>
            <a:srgbClr val="6C8484"/>
          </a:solidFill>
          <a:ln>
            <a:solidFill>
              <a:srgbClr val="6C8484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화면 설계 - </a:t>
            </a:r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main</a:t>
            </a:r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 </a:t>
            </a:r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page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27C291-F535-4413-B945-BF924E8DDC92}"/>
              </a:ext>
            </a:extLst>
          </p:cNvPr>
          <p:cNvSpPr/>
          <p:nvPr/>
        </p:nvSpPr>
        <p:spPr>
          <a:xfrm>
            <a:off x="2072316" y="1073091"/>
            <a:ext cx="9115245" cy="5032073"/>
          </a:xfrm>
          <a:prstGeom prst="rect">
            <a:avLst/>
          </a:prstGeom>
          <a:solidFill>
            <a:schemeClr val="bg1"/>
          </a:solidFill>
          <a:ln>
            <a:solidFill>
              <a:srgbClr val="6C8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DAAFECBA-B6AD-4A42-8432-8B953260093F}"/>
              </a:ext>
            </a:extLst>
          </p:cNvPr>
          <p:cNvSpPr/>
          <p:nvPr/>
        </p:nvSpPr>
        <p:spPr>
          <a:xfrm>
            <a:off x="625042" y="1790641"/>
            <a:ext cx="1322716" cy="848263"/>
          </a:xfrm>
          <a:prstGeom prst="rightArrow">
            <a:avLst/>
          </a:prstGeom>
          <a:solidFill>
            <a:srgbClr val="6C8484"/>
          </a:solidFill>
          <a:ln>
            <a:solidFill>
              <a:srgbClr val="6C8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  <a:ea typeface="맑은 고딕"/>
              </a:rPr>
              <a:t>header</a:t>
            </a:r>
            <a:endParaRPr lang="ko-KR" altLang="en-US" err="1">
              <a:solidFill>
                <a:schemeClr val="tx1"/>
              </a:solidFill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F6AE0717-3F97-454D-92AE-668DD06560D3}"/>
              </a:ext>
            </a:extLst>
          </p:cNvPr>
          <p:cNvSpPr/>
          <p:nvPr/>
        </p:nvSpPr>
        <p:spPr>
          <a:xfrm>
            <a:off x="625042" y="3352022"/>
            <a:ext cx="1322716" cy="848263"/>
          </a:xfrm>
          <a:prstGeom prst="rightArrow">
            <a:avLst/>
          </a:prstGeom>
          <a:solidFill>
            <a:srgbClr val="6C8484"/>
          </a:solidFill>
          <a:ln>
            <a:solidFill>
              <a:srgbClr val="6C8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  <a:ea typeface="맑은 고딕"/>
              </a:rPr>
              <a:t>main</a:t>
            </a: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EA2D306F-DCC7-4BBF-AC9C-9A3ADF190976}"/>
              </a:ext>
            </a:extLst>
          </p:cNvPr>
          <p:cNvSpPr/>
          <p:nvPr/>
        </p:nvSpPr>
        <p:spPr>
          <a:xfrm>
            <a:off x="625041" y="5292965"/>
            <a:ext cx="1322716" cy="848263"/>
          </a:xfrm>
          <a:prstGeom prst="rightArrow">
            <a:avLst/>
          </a:prstGeom>
          <a:solidFill>
            <a:srgbClr val="6C8484"/>
          </a:solidFill>
          <a:ln>
            <a:solidFill>
              <a:srgbClr val="6C8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  <a:ea typeface="맑은 고딕"/>
              </a:rPr>
              <a:t>footer</a:t>
            </a:r>
          </a:p>
        </p:txBody>
      </p:sp>
      <p:sp>
        <p:nvSpPr>
          <p:cNvPr id="30" name="TextBox 1">
            <a:extLst>
              <a:ext uri="{FF2B5EF4-FFF2-40B4-BE49-F238E27FC236}">
                <a16:creationId xmlns:a16="http://schemas.microsoft.com/office/drawing/2014/main" id="{764A0A95-227E-4F3F-9316-14E4E0CD5174}"/>
              </a:ext>
            </a:extLst>
          </p:cNvPr>
          <p:cNvSpPr txBox="1"/>
          <p:nvPr/>
        </p:nvSpPr>
        <p:spPr>
          <a:xfrm>
            <a:off x="5943599" y="1891553"/>
            <a:ext cx="1371601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>
                <a:latin typeface="Malgun Gothic Semilight"/>
                <a:ea typeface="Malgun Gothic Semilight"/>
                <a:cs typeface="Malgun Gothic Semilight"/>
              </a:rPr>
              <a:t>JK </a:t>
            </a:r>
            <a:r>
              <a:rPr lang="ko-KR" altLang="en-US" sz="2400" b="1" err="1">
                <a:latin typeface="Malgun Gothic Semilight"/>
                <a:ea typeface="Malgun Gothic Semilight"/>
                <a:cs typeface="Malgun Gothic Semilight"/>
              </a:rPr>
              <a:t>Shop</a:t>
            </a:r>
            <a:endParaRPr lang="ko-KR" sz="2400" b="1" err="1">
              <a:latin typeface="Malgun Gothic Semilight"/>
              <a:ea typeface="Malgun Gothic Semilight"/>
              <a:cs typeface="Malgun Gothic Semilight"/>
            </a:endParaRPr>
          </a:p>
        </p:txBody>
      </p:sp>
      <p:sp>
        <p:nvSpPr>
          <p:cNvPr id="33" name="TextBox 1">
            <a:extLst>
              <a:ext uri="{FF2B5EF4-FFF2-40B4-BE49-F238E27FC236}">
                <a16:creationId xmlns:a16="http://schemas.microsoft.com/office/drawing/2014/main" id="{B9A5B05C-7EE0-41DA-A494-5C23920B6C01}"/>
              </a:ext>
            </a:extLst>
          </p:cNvPr>
          <p:cNvSpPr txBox="1"/>
          <p:nvPr/>
        </p:nvSpPr>
        <p:spPr>
          <a:xfrm>
            <a:off x="7862047" y="1407459"/>
            <a:ext cx="2492188" cy="276999"/>
          </a:xfrm>
          <a:prstGeom prst="rect">
            <a:avLst/>
          </a:prstGeom>
          <a:noFill/>
          <a:ln>
            <a:solidFill>
              <a:srgbClr val="6C8484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err="1">
                <a:latin typeface="Malgun Gothic Semilight"/>
                <a:ea typeface="Malgun Gothic Semilight"/>
                <a:cs typeface="Malgun Gothic Semilight"/>
              </a:rPr>
              <a:t>Top</a:t>
            </a:r>
            <a:r>
              <a:rPr lang="ko-KR" altLang="en-US" sz="1200" b="1">
                <a:latin typeface="Malgun Gothic Semilight"/>
                <a:ea typeface="Malgun Gothic Semilight"/>
                <a:cs typeface="Malgun Gothic Semilight"/>
              </a:rPr>
              <a:t> </a:t>
            </a:r>
            <a:r>
              <a:rPr lang="ko-KR" altLang="en-US" sz="1200" b="1" err="1">
                <a:latin typeface="Malgun Gothic Semilight"/>
                <a:ea typeface="Malgun Gothic Semilight"/>
                <a:cs typeface="Malgun Gothic Semilight"/>
              </a:rPr>
              <a:t>menu</a:t>
            </a:r>
          </a:p>
        </p:txBody>
      </p:sp>
      <p:sp>
        <p:nvSpPr>
          <p:cNvPr id="38" name="TextBox 1">
            <a:extLst>
              <a:ext uri="{FF2B5EF4-FFF2-40B4-BE49-F238E27FC236}">
                <a16:creationId xmlns:a16="http://schemas.microsoft.com/office/drawing/2014/main" id="{044566CA-D69C-426E-BC30-7D8719FDC63A}"/>
              </a:ext>
            </a:extLst>
          </p:cNvPr>
          <p:cNvSpPr txBox="1"/>
          <p:nvPr/>
        </p:nvSpPr>
        <p:spPr>
          <a:xfrm>
            <a:off x="8579223" y="2420470"/>
            <a:ext cx="1775012" cy="276999"/>
          </a:xfrm>
          <a:prstGeom prst="rect">
            <a:avLst/>
          </a:prstGeom>
          <a:noFill/>
          <a:ln>
            <a:solidFill>
              <a:srgbClr val="6C8484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err="1">
                <a:latin typeface="Malgun Gothic Semilight"/>
                <a:ea typeface="Malgun Gothic Semilight"/>
                <a:cs typeface="Malgun Gothic Semilight"/>
              </a:rPr>
              <a:t>search</a:t>
            </a:r>
            <a:r>
              <a:rPr lang="ko-KR" altLang="en-US" sz="1200" b="1">
                <a:latin typeface="Malgun Gothic Semilight"/>
                <a:ea typeface="Malgun Gothic Semilight"/>
                <a:cs typeface="Malgun Gothic Semilight"/>
              </a:rPr>
              <a:t> </a:t>
            </a:r>
            <a:r>
              <a:rPr lang="ko-KR" altLang="en-US" sz="1200" b="1" err="1">
                <a:latin typeface="Malgun Gothic Semilight"/>
                <a:ea typeface="Malgun Gothic Semilight"/>
                <a:cs typeface="Malgun Gothic Semilight"/>
              </a:rPr>
              <a:t>box</a:t>
            </a:r>
            <a:endParaRPr lang="ko-KR" err="1"/>
          </a:p>
        </p:txBody>
      </p:sp>
      <p:sp>
        <p:nvSpPr>
          <p:cNvPr id="39" name="TextBox 1">
            <a:extLst>
              <a:ext uri="{FF2B5EF4-FFF2-40B4-BE49-F238E27FC236}">
                <a16:creationId xmlns:a16="http://schemas.microsoft.com/office/drawing/2014/main" id="{0AB1AFF8-E5CB-4CAF-ABA5-86CFD2EF0857}"/>
              </a:ext>
            </a:extLst>
          </p:cNvPr>
          <p:cNvSpPr txBox="1"/>
          <p:nvPr/>
        </p:nvSpPr>
        <p:spPr>
          <a:xfrm>
            <a:off x="2904564" y="2420470"/>
            <a:ext cx="2519082" cy="276999"/>
          </a:xfrm>
          <a:prstGeom prst="rect">
            <a:avLst/>
          </a:prstGeom>
          <a:noFill/>
          <a:ln>
            <a:solidFill>
              <a:srgbClr val="6C8484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err="1">
                <a:latin typeface="Malgun Gothic Semilight"/>
                <a:ea typeface="Malgun Gothic Semilight"/>
                <a:cs typeface="Malgun Gothic Semilight"/>
              </a:rPr>
              <a:t>Side</a:t>
            </a:r>
            <a:r>
              <a:rPr lang="ko-KR" altLang="en-US" sz="1200" b="1">
                <a:latin typeface="Malgun Gothic Semilight"/>
                <a:ea typeface="Malgun Gothic Semilight"/>
                <a:cs typeface="Malgun Gothic Semilight"/>
              </a:rPr>
              <a:t> </a:t>
            </a:r>
            <a:r>
              <a:rPr lang="ko-KR" altLang="en-US" sz="1200" b="1" err="1">
                <a:latin typeface="Malgun Gothic Semilight"/>
                <a:ea typeface="Malgun Gothic Semilight"/>
                <a:cs typeface="Malgun Gothic Semilight"/>
              </a:rPr>
              <a:t>menu</a:t>
            </a:r>
          </a:p>
        </p:txBody>
      </p:sp>
      <p:sp>
        <p:nvSpPr>
          <p:cNvPr id="40" name="TextBox 1">
            <a:extLst>
              <a:ext uri="{FF2B5EF4-FFF2-40B4-BE49-F238E27FC236}">
                <a16:creationId xmlns:a16="http://schemas.microsoft.com/office/drawing/2014/main" id="{681FB60F-C4C1-4166-87EC-0B2C860A8C5D}"/>
              </a:ext>
            </a:extLst>
          </p:cNvPr>
          <p:cNvSpPr txBox="1"/>
          <p:nvPr/>
        </p:nvSpPr>
        <p:spPr>
          <a:xfrm>
            <a:off x="2904565" y="2716307"/>
            <a:ext cx="7449670" cy="369332"/>
          </a:xfrm>
          <a:prstGeom prst="rect">
            <a:avLst/>
          </a:prstGeom>
          <a:noFill/>
          <a:ln>
            <a:solidFill>
              <a:srgbClr val="6C8484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Main</a:t>
            </a:r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 </a:t>
            </a:r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menu</a:t>
            </a:r>
          </a:p>
        </p:txBody>
      </p:sp>
      <p:sp>
        <p:nvSpPr>
          <p:cNvPr id="41" name="TextBox 1">
            <a:extLst>
              <a:ext uri="{FF2B5EF4-FFF2-40B4-BE49-F238E27FC236}">
                <a16:creationId xmlns:a16="http://schemas.microsoft.com/office/drawing/2014/main" id="{983798B9-FAC0-4061-A603-5708FEB725BA}"/>
              </a:ext>
            </a:extLst>
          </p:cNvPr>
          <p:cNvSpPr txBox="1"/>
          <p:nvPr/>
        </p:nvSpPr>
        <p:spPr>
          <a:xfrm>
            <a:off x="2904565" y="3218330"/>
            <a:ext cx="7449670" cy="1200329"/>
          </a:xfrm>
          <a:prstGeom prst="rect">
            <a:avLst/>
          </a:prstGeom>
          <a:noFill/>
          <a:ln>
            <a:solidFill>
              <a:srgbClr val="6C8484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>
              <a:latin typeface="Malgun Gothic Semilight"/>
              <a:ea typeface="Malgun Gothic Semilight"/>
              <a:cs typeface="Malgun Gothic Semilight"/>
            </a:endParaRPr>
          </a:p>
          <a:p>
            <a:pPr algn="ctr"/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Banner</a:t>
            </a:r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 </a:t>
            </a:r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img</a:t>
            </a:r>
            <a:endParaRPr lang="ko-KR" err="1">
              <a:latin typeface="맑은 고딕" panose="020F0502020204030204"/>
              <a:ea typeface="맑은 고딕"/>
              <a:cs typeface="Malgun Gothic Semilight"/>
            </a:endParaRPr>
          </a:p>
          <a:p>
            <a:pPr algn="ctr"/>
            <a:endParaRPr lang="ko-KR" altLang="en-US" b="1">
              <a:latin typeface="Malgun Gothic Semilight"/>
              <a:ea typeface="Malgun Gothic Semilight"/>
              <a:cs typeface="Malgun Gothic Semilight"/>
            </a:endParaRPr>
          </a:p>
          <a:p>
            <a:pPr algn="ctr"/>
            <a:endParaRPr lang="ko-KR" altLang="en-US" b="1">
              <a:latin typeface="Malgun Gothic Semilight"/>
              <a:ea typeface="Malgun Gothic Semilight"/>
              <a:cs typeface="Malgun Gothic Semilight"/>
            </a:endParaRPr>
          </a:p>
        </p:txBody>
      </p:sp>
      <p:sp>
        <p:nvSpPr>
          <p:cNvPr id="42" name="TextBox 1">
            <a:extLst>
              <a:ext uri="{FF2B5EF4-FFF2-40B4-BE49-F238E27FC236}">
                <a16:creationId xmlns:a16="http://schemas.microsoft.com/office/drawing/2014/main" id="{C7A62959-37EE-4E64-83CA-DB6F7548DC97}"/>
              </a:ext>
            </a:extLst>
          </p:cNvPr>
          <p:cNvSpPr txBox="1"/>
          <p:nvPr/>
        </p:nvSpPr>
        <p:spPr>
          <a:xfrm>
            <a:off x="2904565" y="4536141"/>
            <a:ext cx="7449670" cy="923330"/>
          </a:xfrm>
          <a:prstGeom prst="rect">
            <a:avLst/>
          </a:prstGeom>
          <a:noFill/>
          <a:ln>
            <a:solidFill>
              <a:srgbClr val="6C8484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>
              <a:latin typeface="Malgun Gothic Semilight"/>
              <a:ea typeface="Malgun Gothic Semilight"/>
              <a:cs typeface="Malgun Gothic Semilight"/>
            </a:endParaRPr>
          </a:p>
          <a:p>
            <a:pPr algn="ctr"/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new</a:t>
            </a:r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 </a:t>
            </a:r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item</a:t>
            </a:r>
            <a:endParaRPr lang="ko-KR" err="1">
              <a:ea typeface="맑은 고딕"/>
            </a:endParaRPr>
          </a:p>
          <a:p>
            <a:pPr algn="ctr"/>
            <a:endParaRPr lang="ko-KR" altLang="en-US" b="1">
              <a:latin typeface="Malgun Gothic Semilight"/>
              <a:ea typeface="Malgun Gothic Semilight"/>
              <a:cs typeface="Malgun Gothic Semilight"/>
            </a:endParaRPr>
          </a:p>
        </p:txBody>
      </p:sp>
      <p:sp>
        <p:nvSpPr>
          <p:cNvPr id="43" name="TextBox 1">
            <a:extLst>
              <a:ext uri="{FF2B5EF4-FFF2-40B4-BE49-F238E27FC236}">
                <a16:creationId xmlns:a16="http://schemas.microsoft.com/office/drawing/2014/main" id="{1E1EA38A-3076-417C-8383-0EF251C0C9BC}"/>
              </a:ext>
            </a:extLst>
          </p:cNvPr>
          <p:cNvSpPr txBox="1"/>
          <p:nvPr/>
        </p:nvSpPr>
        <p:spPr>
          <a:xfrm>
            <a:off x="2904564" y="5576046"/>
            <a:ext cx="7449670" cy="338554"/>
          </a:xfrm>
          <a:prstGeom prst="rect">
            <a:avLst/>
          </a:prstGeom>
          <a:noFill/>
          <a:ln>
            <a:solidFill>
              <a:srgbClr val="6C8484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err="1">
                <a:latin typeface="Malgun Gothic Semilight"/>
                <a:ea typeface="Malgun Gothic Semilight"/>
                <a:cs typeface="Malgun Gothic Semilight"/>
              </a:rPr>
              <a:t>footer</a:t>
            </a:r>
            <a:endParaRPr lang="ko-KR" sz="1600" err="1"/>
          </a:p>
        </p:txBody>
      </p:sp>
      <p:pic>
        <p:nvPicPr>
          <p:cNvPr id="2" name="그림 18" descr="텍스트, 사람이(가) 표시된 사진&#10;&#10;자동 생성된 설명">
            <a:extLst>
              <a:ext uri="{FF2B5EF4-FFF2-40B4-BE49-F238E27FC236}">
                <a16:creationId xmlns:a16="http://schemas.microsoft.com/office/drawing/2014/main" id="{F220237E-0941-4DCD-9DAD-E9AD92F93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035" y="3316888"/>
            <a:ext cx="2743200" cy="1102766"/>
          </a:xfrm>
          <a:prstGeom prst="rect">
            <a:avLst/>
          </a:prstGeom>
        </p:spPr>
      </p:pic>
      <p:pic>
        <p:nvPicPr>
          <p:cNvPr id="19" name="그림 21" descr="벽, 사람, 실내, 남자이(가) 표시된 사진&#10;&#10;자동 생성된 설명">
            <a:extLst>
              <a:ext uri="{FF2B5EF4-FFF2-40B4-BE49-F238E27FC236}">
                <a16:creationId xmlns:a16="http://schemas.microsoft.com/office/drawing/2014/main" id="{364FEB0C-9BC1-4213-A99B-1787AC693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705" y="4763060"/>
            <a:ext cx="702048" cy="684679"/>
          </a:xfrm>
          <a:prstGeom prst="rect">
            <a:avLst/>
          </a:prstGeom>
        </p:spPr>
      </p:pic>
      <p:pic>
        <p:nvPicPr>
          <p:cNvPr id="22" name="그림 24" descr="사람, 의류이(가) 표시된 사진&#10;&#10;자동 생성된 설명">
            <a:extLst>
              <a:ext uri="{FF2B5EF4-FFF2-40B4-BE49-F238E27FC236}">
                <a16:creationId xmlns:a16="http://schemas.microsoft.com/office/drawing/2014/main" id="{7C1EAED1-A5A8-4551-83AC-2618ADC0E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711" y="4763622"/>
            <a:ext cx="718296" cy="692523"/>
          </a:xfrm>
          <a:prstGeom prst="rect">
            <a:avLst/>
          </a:prstGeom>
        </p:spPr>
      </p:pic>
      <p:pic>
        <p:nvPicPr>
          <p:cNvPr id="25" name="그림 25" descr="남자, 서있는, 사람, 가장이(가) 표시된 사진&#10;&#10;자동 생성된 설명">
            <a:extLst>
              <a:ext uri="{FF2B5EF4-FFF2-40B4-BE49-F238E27FC236}">
                <a16:creationId xmlns:a16="http://schemas.microsoft.com/office/drawing/2014/main" id="{3A4DF52F-130A-42E7-A997-04727707BB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6000" y="4763620"/>
            <a:ext cx="675155" cy="69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21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B3C40C0-31AF-4C46-A57D-5D32F62A8343}"/>
              </a:ext>
            </a:extLst>
          </p:cNvPr>
          <p:cNvSpPr/>
          <p:nvPr/>
        </p:nvSpPr>
        <p:spPr>
          <a:xfrm>
            <a:off x="2876" y="-4313"/>
            <a:ext cx="2832338" cy="416943"/>
          </a:xfrm>
          <a:prstGeom prst="rect">
            <a:avLst/>
          </a:prstGeom>
          <a:solidFill>
            <a:srgbClr val="6C8484"/>
          </a:solidFill>
          <a:ln>
            <a:solidFill>
              <a:srgbClr val="6C8484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화면 설계 -  </a:t>
            </a:r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item</a:t>
            </a:r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 </a:t>
            </a:r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page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27C291-F535-4413-B945-BF924E8DDC92}"/>
              </a:ext>
            </a:extLst>
          </p:cNvPr>
          <p:cNvSpPr/>
          <p:nvPr/>
        </p:nvSpPr>
        <p:spPr>
          <a:xfrm>
            <a:off x="2072316" y="1073091"/>
            <a:ext cx="9115245" cy="5032073"/>
          </a:xfrm>
          <a:prstGeom prst="rect">
            <a:avLst/>
          </a:prstGeom>
          <a:solidFill>
            <a:schemeClr val="bg1"/>
          </a:solidFill>
          <a:ln>
            <a:solidFill>
              <a:srgbClr val="6C8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DAAFECBA-B6AD-4A42-8432-8B953260093F}"/>
              </a:ext>
            </a:extLst>
          </p:cNvPr>
          <p:cNvSpPr/>
          <p:nvPr/>
        </p:nvSpPr>
        <p:spPr>
          <a:xfrm>
            <a:off x="625042" y="1700994"/>
            <a:ext cx="1322716" cy="848263"/>
          </a:xfrm>
          <a:prstGeom prst="rightArrow">
            <a:avLst/>
          </a:prstGeom>
          <a:solidFill>
            <a:srgbClr val="6C8484"/>
          </a:solidFill>
          <a:ln>
            <a:solidFill>
              <a:srgbClr val="6C8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  <a:ea typeface="맑은 고딕"/>
              </a:rPr>
              <a:t>header</a:t>
            </a:r>
            <a:endParaRPr lang="ko-KR" altLang="en-US" err="1">
              <a:solidFill>
                <a:schemeClr val="tx1"/>
              </a:solidFill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F6AE0717-3F97-454D-92AE-668DD06560D3}"/>
              </a:ext>
            </a:extLst>
          </p:cNvPr>
          <p:cNvSpPr/>
          <p:nvPr/>
        </p:nvSpPr>
        <p:spPr>
          <a:xfrm>
            <a:off x="625042" y="3352022"/>
            <a:ext cx="1322716" cy="848263"/>
          </a:xfrm>
          <a:prstGeom prst="rightArrow">
            <a:avLst/>
          </a:prstGeom>
          <a:solidFill>
            <a:srgbClr val="6C8484"/>
          </a:solidFill>
          <a:ln>
            <a:solidFill>
              <a:srgbClr val="6C8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  <a:ea typeface="맑은 고딕"/>
              </a:rPr>
              <a:t>main</a:t>
            </a: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EA2D306F-DCC7-4BBF-AC9C-9A3ADF190976}"/>
              </a:ext>
            </a:extLst>
          </p:cNvPr>
          <p:cNvSpPr/>
          <p:nvPr/>
        </p:nvSpPr>
        <p:spPr>
          <a:xfrm>
            <a:off x="625041" y="5292965"/>
            <a:ext cx="1322716" cy="848263"/>
          </a:xfrm>
          <a:prstGeom prst="rightArrow">
            <a:avLst/>
          </a:prstGeom>
          <a:solidFill>
            <a:srgbClr val="6C8484"/>
          </a:solidFill>
          <a:ln>
            <a:solidFill>
              <a:srgbClr val="6C8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  <a:ea typeface="맑은 고딕"/>
              </a:rPr>
              <a:t>footer</a:t>
            </a:r>
          </a:p>
        </p:txBody>
      </p:sp>
      <p:sp>
        <p:nvSpPr>
          <p:cNvPr id="30" name="TextBox 1">
            <a:extLst>
              <a:ext uri="{FF2B5EF4-FFF2-40B4-BE49-F238E27FC236}">
                <a16:creationId xmlns:a16="http://schemas.microsoft.com/office/drawing/2014/main" id="{764A0A95-227E-4F3F-9316-14E4E0CD5174}"/>
              </a:ext>
            </a:extLst>
          </p:cNvPr>
          <p:cNvSpPr txBox="1"/>
          <p:nvPr/>
        </p:nvSpPr>
        <p:spPr>
          <a:xfrm>
            <a:off x="5943599" y="1891553"/>
            <a:ext cx="1371601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>
                <a:latin typeface="Malgun Gothic Semilight"/>
                <a:ea typeface="Malgun Gothic Semilight"/>
                <a:cs typeface="Malgun Gothic Semilight"/>
              </a:rPr>
              <a:t>JK </a:t>
            </a:r>
            <a:r>
              <a:rPr lang="ko-KR" altLang="en-US" sz="2400" b="1" err="1">
                <a:latin typeface="Malgun Gothic Semilight"/>
                <a:ea typeface="Malgun Gothic Semilight"/>
                <a:cs typeface="Malgun Gothic Semilight"/>
              </a:rPr>
              <a:t>Shop</a:t>
            </a:r>
            <a:endParaRPr lang="ko-KR" sz="2400" b="1" err="1">
              <a:latin typeface="Malgun Gothic Semilight"/>
              <a:ea typeface="Malgun Gothic Semilight"/>
              <a:cs typeface="Malgun Gothic Semilight"/>
            </a:endParaRPr>
          </a:p>
        </p:txBody>
      </p:sp>
      <p:sp>
        <p:nvSpPr>
          <p:cNvPr id="33" name="TextBox 1">
            <a:extLst>
              <a:ext uri="{FF2B5EF4-FFF2-40B4-BE49-F238E27FC236}">
                <a16:creationId xmlns:a16="http://schemas.microsoft.com/office/drawing/2014/main" id="{B9A5B05C-7EE0-41DA-A494-5C23920B6C01}"/>
              </a:ext>
            </a:extLst>
          </p:cNvPr>
          <p:cNvSpPr txBox="1"/>
          <p:nvPr/>
        </p:nvSpPr>
        <p:spPr>
          <a:xfrm>
            <a:off x="7862047" y="1407459"/>
            <a:ext cx="2492188" cy="276999"/>
          </a:xfrm>
          <a:prstGeom prst="rect">
            <a:avLst/>
          </a:prstGeom>
          <a:noFill/>
          <a:ln>
            <a:solidFill>
              <a:srgbClr val="6C8484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err="1">
                <a:latin typeface="Malgun Gothic Semilight"/>
                <a:ea typeface="Malgun Gothic Semilight"/>
                <a:cs typeface="Malgun Gothic Semilight"/>
              </a:rPr>
              <a:t>Top</a:t>
            </a:r>
            <a:r>
              <a:rPr lang="ko-KR" altLang="en-US" sz="1200" b="1">
                <a:latin typeface="Malgun Gothic Semilight"/>
                <a:ea typeface="Malgun Gothic Semilight"/>
                <a:cs typeface="Malgun Gothic Semilight"/>
              </a:rPr>
              <a:t> </a:t>
            </a:r>
            <a:r>
              <a:rPr lang="ko-KR" altLang="en-US" sz="1200" b="1" err="1">
                <a:latin typeface="Malgun Gothic Semilight"/>
                <a:ea typeface="Malgun Gothic Semilight"/>
                <a:cs typeface="Malgun Gothic Semilight"/>
              </a:rPr>
              <a:t>menu</a:t>
            </a:r>
          </a:p>
        </p:txBody>
      </p:sp>
      <p:sp>
        <p:nvSpPr>
          <p:cNvPr id="38" name="TextBox 1">
            <a:extLst>
              <a:ext uri="{FF2B5EF4-FFF2-40B4-BE49-F238E27FC236}">
                <a16:creationId xmlns:a16="http://schemas.microsoft.com/office/drawing/2014/main" id="{044566CA-D69C-426E-BC30-7D8719FDC63A}"/>
              </a:ext>
            </a:extLst>
          </p:cNvPr>
          <p:cNvSpPr txBox="1"/>
          <p:nvPr/>
        </p:nvSpPr>
        <p:spPr>
          <a:xfrm>
            <a:off x="8579223" y="2420470"/>
            <a:ext cx="1775012" cy="276999"/>
          </a:xfrm>
          <a:prstGeom prst="rect">
            <a:avLst/>
          </a:prstGeom>
          <a:noFill/>
          <a:ln>
            <a:solidFill>
              <a:srgbClr val="6C8484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err="1">
                <a:latin typeface="Malgun Gothic Semilight"/>
                <a:ea typeface="Malgun Gothic Semilight"/>
                <a:cs typeface="Malgun Gothic Semilight"/>
              </a:rPr>
              <a:t>search</a:t>
            </a:r>
            <a:r>
              <a:rPr lang="ko-KR" altLang="en-US" sz="1200" b="1">
                <a:latin typeface="Malgun Gothic Semilight"/>
                <a:ea typeface="Malgun Gothic Semilight"/>
                <a:cs typeface="Malgun Gothic Semilight"/>
              </a:rPr>
              <a:t> </a:t>
            </a:r>
            <a:r>
              <a:rPr lang="ko-KR" altLang="en-US" sz="1200" b="1" err="1">
                <a:latin typeface="Malgun Gothic Semilight"/>
                <a:ea typeface="Malgun Gothic Semilight"/>
                <a:cs typeface="Malgun Gothic Semilight"/>
              </a:rPr>
              <a:t>box</a:t>
            </a:r>
            <a:endParaRPr lang="ko-KR" err="1"/>
          </a:p>
        </p:txBody>
      </p:sp>
      <p:sp>
        <p:nvSpPr>
          <p:cNvPr id="39" name="TextBox 1">
            <a:extLst>
              <a:ext uri="{FF2B5EF4-FFF2-40B4-BE49-F238E27FC236}">
                <a16:creationId xmlns:a16="http://schemas.microsoft.com/office/drawing/2014/main" id="{0AB1AFF8-E5CB-4CAF-ABA5-86CFD2EF0857}"/>
              </a:ext>
            </a:extLst>
          </p:cNvPr>
          <p:cNvSpPr txBox="1"/>
          <p:nvPr/>
        </p:nvSpPr>
        <p:spPr>
          <a:xfrm>
            <a:off x="2904564" y="2420470"/>
            <a:ext cx="2519082" cy="276999"/>
          </a:xfrm>
          <a:prstGeom prst="rect">
            <a:avLst/>
          </a:prstGeom>
          <a:noFill/>
          <a:ln>
            <a:solidFill>
              <a:srgbClr val="6C8484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err="1">
                <a:latin typeface="Malgun Gothic Semilight"/>
                <a:ea typeface="Malgun Gothic Semilight"/>
                <a:cs typeface="Malgun Gothic Semilight"/>
              </a:rPr>
              <a:t>Side</a:t>
            </a:r>
            <a:r>
              <a:rPr lang="ko-KR" altLang="en-US" sz="1200" b="1">
                <a:latin typeface="Malgun Gothic Semilight"/>
                <a:ea typeface="Malgun Gothic Semilight"/>
                <a:cs typeface="Malgun Gothic Semilight"/>
              </a:rPr>
              <a:t> </a:t>
            </a:r>
            <a:r>
              <a:rPr lang="ko-KR" altLang="en-US" sz="1200" b="1" err="1">
                <a:latin typeface="Malgun Gothic Semilight"/>
                <a:ea typeface="Malgun Gothic Semilight"/>
                <a:cs typeface="Malgun Gothic Semilight"/>
              </a:rPr>
              <a:t>menu</a:t>
            </a:r>
          </a:p>
        </p:txBody>
      </p:sp>
      <p:sp>
        <p:nvSpPr>
          <p:cNvPr id="40" name="TextBox 1">
            <a:extLst>
              <a:ext uri="{FF2B5EF4-FFF2-40B4-BE49-F238E27FC236}">
                <a16:creationId xmlns:a16="http://schemas.microsoft.com/office/drawing/2014/main" id="{681FB60F-C4C1-4166-87EC-0B2C860A8C5D}"/>
              </a:ext>
            </a:extLst>
          </p:cNvPr>
          <p:cNvSpPr txBox="1"/>
          <p:nvPr/>
        </p:nvSpPr>
        <p:spPr>
          <a:xfrm>
            <a:off x="2904565" y="2716307"/>
            <a:ext cx="7449670" cy="369332"/>
          </a:xfrm>
          <a:prstGeom prst="rect">
            <a:avLst/>
          </a:prstGeom>
          <a:noFill/>
          <a:ln>
            <a:solidFill>
              <a:srgbClr val="6C8484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Main</a:t>
            </a:r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 </a:t>
            </a:r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menu</a:t>
            </a:r>
          </a:p>
        </p:txBody>
      </p:sp>
      <p:sp>
        <p:nvSpPr>
          <p:cNvPr id="41" name="TextBox 1">
            <a:extLst>
              <a:ext uri="{FF2B5EF4-FFF2-40B4-BE49-F238E27FC236}">
                <a16:creationId xmlns:a16="http://schemas.microsoft.com/office/drawing/2014/main" id="{983798B9-FAC0-4061-A603-5708FEB725BA}"/>
              </a:ext>
            </a:extLst>
          </p:cNvPr>
          <p:cNvSpPr txBox="1"/>
          <p:nvPr/>
        </p:nvSpPr>
        <p:spPr>
          <a:xfrm>
            <a:off x="3442447" y="3352801"/>
            <a:ext cx="1667436" cy="1200329"/>
          </a:xfrm>
          <a:prstGeom prst="rect">
            <a:avLst/>
          </a:prstGeom>
          <a:noFill/>
          <a:ln>
            <a:solidFill>
              <a:srgbClr val="6C8484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>
              <a:latin typeface="Malgun Gothic Semilight"/>
              <a:ea typeface="Malgun Gothic Semilight"/>
              <a:cs typeface="Malgun Gothic Semilight"/>
            </a:endParaRPr>
          </a:p>
          <a:p>
            <a:pPr algn="ctr"/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item</a:t>
            </a:r>
          </a:p>
          <a:p>
            <a:pPr algn="ctr"/>
            <a:endParaRPr lang="ko-KR" altLang="en-US" b="1">
              <a:latin typeface="Malgun Gothic Semilight"/>
              <a:ea typeface="Malgun Gothic Semilight"/>
              <a:cs typeface="Malgun Gothic Semilight"/>
            </a:endParaRPr>
          </a:p>
          <a:p>
            <a:pPr algn="ctr"/>
            <a:endParaRPr lang="ko-KR" altLang="en-US" b="1">
              <a:latin typeface="Malgun Gothic Semilight"/>
              <a:ea typeface="Malgun Gothic Semilight"/>
              <a:cs typeface="Malgun Gothic Semilight"/>
            </a:endParaRPr>
          </a:p>
        </p:txBody>
      </p:sp>
      <p:sp>
        <p:nvSpPr>
          <p:cNvPr id="43" name="TextBox 1">
            <a:extLst>
              <a:ext uri="{FF2B5EF4-FFF2-40B4-BE49-F238E27FC236}">
                <a16:creationId xmlns:a16="http://schemas.microsoft.com/office/drawing/2014/main" id="{1E1EA38A-3076-417C-8383-0EF251C0C9BC}"/>
              </a:ext>
            </a:extLst>
          </p:cNvPr>
          <p:cNvSpPr txBox="1"/>
          <p:nvPr/>
        </p:nvSpPr>
        <p:spPr>
          <a:xfrm>
            <a:off x="2904564" y="5576046"/>
            <a:ext cx="7449670" cy="338554"/>
          </a:xfrm>
          <a:prstGeom prst="rect">
            <a:avLst/>
          </a:prstGeom>
          <a:noFill/>
          <a:ln>
            <a:solidFill>
              <a:srgbClr val="6C8484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err="1">
                <a:latin typeface="Malgun Gothic Semilight"/>
                <a:ea typeface="Malgun Gothic Semilight"/>
                <a:cs typeface="Malgun Gothic Semilight"/>
              </a:rPr>
              <a:t>footer</a:t>
            </a:r>
            <a:endParaRPr lang="ko-KR" sz="1600" err="1"/>
          </a:p>
        </p:txBody>
      </p:sp>
      <p:pic>
        <p:nvPicPr>
          <p:cNvPr id="19" name="그림 21" descr="벽, 사람, 실내, 남자이(가) 표시된 사진&#10;&#10;자동 생성된 설명">
            <a:extLst>
              <a:ext uri="{FF2B5EF4-FFF2-40B4-BE49-F238E27FC236}">
                <a16:creationId xmlns:a16="http://schemas.microsoft.com/office/drawing/2014/main" id="{364FEB0C-9BC1-4213-A99B-1787AC693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257" y="3992094"/>
            <a:ext cx="576543" cy="559174"/>
          </a:xfrm>
          <a:prstGeom prst="rect">
            <a:avLst/>
          </a:prstGeom>
        </p:spPr>
      </p:pic>
      <p:pic>
        <p:nvPicPr>
          <p:cNvPr id="22" name="그림 24" descr="사람, 의류이(가) 표시된 사진&#10;&#10;자동 생성된 설명">
            <a:extLst>
              <a:ext uri="{FF2B5EF4-FFF2-40B4-BE49-F238E27FC236}">
                <a16:creationId xmlns:a16="http://schemas.microsoft.com/office/drawing/2014/main" id="{7C1EAED1-A5A8-4551-83AC-2618ADC0E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157" y="3956798"/>
            <a:ext cx="619685" cy="593912"/>
          </a:xfrm>
          <a:prstGeom prst="rect">
            <a:avLst/>
          </a:prstGeom>
        </p:spPr>
      </p:pic>
      <p:pic>
        <p:nvPicPr>
          <p:cNvPr id="25" name="그림 25" descr="남자, 서있는, 사람, 가장이(가) 표시된 사진&#10;&#10;자동 생성된 설명">
            <a:extLst>
              <a:ext uri="{FF2B5EF4-FFF2-40B4-BE49-F238E27FC236}">
                <a16:creationId xmlns:a16="http://schemas.microsoft.com/office/drawing/2014/main" id="{3A4DF52F-130A-42E7-A997-04727707B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9811" y="3956796"/>
            <a:ext cx="576544" cy="593913"/>
          </a:xfrm>
          <a:prstGeom prst="rect">
            <a:avLst/>
          </a:prstGeom>
        </p:spPr>
      </p:pic>
      <p:sp>
        <p:nvSpPr>
          <p:cNvPr id="20" name="TextBox 1">
            <a:extLst>
              <a:ext uri="{FF2B5EF4-FFF2-40B4-BE49-F238E27FC236}">
                <a16:creationId xmlns:a16="http://schemas.microsoft.com/office/drawing/2014/main" id="{51F98E16-9AAE-4C21-A1D0-E86D0EEAA2B1}"/>
              </a:ext>
            </a:extLst>
          </p:cNvPr>
          <p:cNvSpPr txBox="1"/>
          <p:nvPr/>
        </p:nvSpPr>
        <p:spPr>
          <a:xfrm>
            <a:off x="5791199" y="3352801"/>
            <a:ext cx="1783977" cy="1200329"/>
          </a:xfrm>
          <a:prstGeom prst="rect">
            <a:avLst/>
          </a:prstGeom>
          <a:noFill/>
          <a:ln>
            <a:solidFill>
              <a:srgbClr val="6C8484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>
              <a:latin typeface="Malgun Gothic Semilight"/>
              <a:ea typeface="Malgun Gothic Semilight"/>
              <a:cs typeface="Malgun Gothic Semilight"/>
            </a:endParaRPr>
          </a:p>
          <a:p>
            <a:pPr algn="ctr"/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item</a:t>
            </a:r>
          </a:p>
          <a:p>
            <a:pPr algn="ctr"/>
            <a:endParaRPr lang="ko-KR" altLang="en-US" b="1">
              <a:latin typeface="Malgun Gothic Semilight"/>
              <a:ea typeface="Malgun Gothic Semilight"/>
              <a:cs typeface="Malgun Gothic Semilight"/>
            </a:endParaRPr>
          </a:p>
          <a:p>
            <a:pPr algn="ctr"/>
            <a:endParaRPr lang="ko-KR" altLang="en-US" b="1">
              <a:latin typeface="Malgun Gothic Semilight"/>
              <a:ea typeface="Malgun Gothic Semilight"/>
              <a:cs typeface="Malgun Gothic Semilight"/>
            </a:endParaRP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742D4328-585D-436C-A0DA-04D6AE3E95F5}"/>
              </a:ext>
            </a:extLst>
          </p:cNvPr>
          <p:cNvSpPr txBox="1"/>
          <p:nvPr/>
        </p:nvSpPr>
        <p:spPr>
          <a:xfrm>
            <a:off x="8265458" y="3352800"/>
            <a:ext cx="1783977" cy="1200329"/>
          </a:xfrm>
          <a:prstGeom prst="rect">
            <a:avLst/>
          </a:prstGeom>
          <a:noFill/>
          <a:ln>
            <a:solidFill>
              <a:srgbClr val="6C8484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>
              <a:latin typeface="Malgun Gothic Semilight"/>
              <a:ea typeface="Malgun Gothic Semilight"/>
              <a:cs typeface="Malgun Gothic Semilight"/>
            </a:endParaRPr>
          </a:p>
          <a:p>
            <a:pPr algn="ctr"/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item</a:t>
            </a:r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 </a:t>
            </a:r>
          </a:p>
          <a:p>
            <a:pPr algn="ctr"/>
            <a:endParaRPr lang="ko-KR" altLang="en-US" b="1">
              <a:latin typeface="Malgun Gothic Semilight"/>
              <a:ea typeface="Malgun Gothic Semilight"/>
              <a:cs typeface="Malgun Gothic Semilight"/>
            </a:endParaRPr>
          </a:p>
          <a:p>
            <a:pPr algn="ctr"/>
            <a:endParaRPr lang="ko-KR" altLang="en-US" b="1">
              <a:latin typeface="Malgun Gothic Semilight"/>
              <a:ea typeface="Malgun Gothic Semilight"/>
              <a:cs typeface="Malgun Gothic Semilight"/>
            </a:endParaRPr>
          </a:p>
        </p:txBody>
      </p:sp>
      <p:sp>
        <p:nvSpPr>
          <p:cNvPr id="23" name="TextBox 1">
            <a:extLst>
              <a:ext uri="{FF2B5EF4-FFF2-40B4-BE49-F238E27FC236}">
                <a16:creationId xmlns:a16="http://schemas.microsoft.com/office/drawing/2014/main" id="{F04DA8C4-3BBB-417C-ACF7-7DB9345E3B75}"/>
              </a:ext>
            </a:extLst>
          </p:cNvPr>
          <p:cNvSpPr txBox="1"/>
          <p:nvPr/>
        </p:nvSpPr>
        <p:spPr>
          <a:xfrm>
            <a:off x="3505200" y="4607860"/>
            <a:ext cx="6347012" cy="923330"/>
          </a:xfrm>
          <a:prstGeom prst="rect">
            <a:avLst/>
          </a:prstGeom>
          <a:noFill/>
          <a:ln>
            <a:solidFill>
              <a:srgbClr val="6C8484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latin typeface="Malgun Gothic Semilight"/>
                <a:ea typeface="Malgun Gothic Semilight"/>
                <a:cs typeface="Malgun Gothic Semilight"/>
              </a:rPr>
              <a:t>.</a:t>
            </a:r>
          </a:p>
          <a:p>
            <a:pPr algn="ctr"/>
            <a:r>
              <a:rPr lang="ko-KR" altLang="en-US" b="1" dirty="0">
                <a:latin typeface="Malgun Gothic Semilight"/>
                <a:ea typeface="Malgun Gothic Semilight"/>
                <a:cs typeface="Malgun Gothic Semilight"/>
              </a:rPr>
              <a:t>.</a:t>
            </a:r>
          </a:p>
          <a:p>
            <a:pPr algn="ctr"/>
            <a:r>
              <a:rPr lang="ko-KR" altLang="en-US" b="1" dirty="0">
                <a:latin typeface="Malgun Gothic Semilight"/>
                <a:ea typeface="Malgun Gothic Semilight"/>
                <a:cs typeface="Malgun Gothic Semi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4432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B3C40C0-31AF-4C46-A57D-5D32F62A8343}"/>
              </a:ext>
            </a:extLst>
          </p:cNvPr>
          <p:cNvSpPr/>
          <p:nvPr/>
        </p:nvSpPr>
        <p:spPr>
          <a:xfrm>
            <a:off x="2876" y="-4313"/>
            <a:ext cx="2832338" cy="416943"/>
          </a:xfrm>
          <a:prstGeom prst="rect">
            <a:avLst/>
          </a:prstGeom>
          <a:solidFill>
            <a:srgbClr val="6C8484"/>
          </a:solidFill>
          <a:ln>
            <a:solidFill>
              <a:srgbClr val="6C8484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화면 설계 - </a:t>
            </a:r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buy</a:t>
            </a:r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 </a:t>
            </a:r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page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27C291-F535-4413-B945-BF924E8DDC92}"/>
              </a:ext>
            </a:extLst>
          </p:cNvPr>
          <p:cNvSpPr/>
          <p:nvPr/>
        </p:nvSpPr>
        <p:spPr>
          <a:xfrm>
            <a:off x="2072316" y="1073091"/>
            <a:ext cx="9115245" cy="5032073"/>
          </a:xfrm>
          <a:prstGeom prst="rect">
            <a:avLst/>
          </a:prstGeom>
          <a:solidFill>
            <a:schemeClr val="bg1"/>
          </a:solidFill>
          <a:ln>
            <a:solidFill>
              <a:srgbClr val="6C8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DAAFECBA-B6AD-4A42-8432-8B953260093F}"/>
              </a:ext>
            </a:extLst>
          </p:cNvPr>
          <p:cNvSpPr/>
          <p:nvPr/>
        </p:nvSpPr>
        <p:spPr>
          <a:xfrm>
            <a:off x="625042" y="1656170"/>
            <a:ext cx="1322716" cy="848263"/>
          </a:xfrm>
          <a:prstGeom prst="rightArrow">
            <a:avLst/>
          </a:prstGeom>
          <a:solidFill>
            <a:srgbClr val="6C8484"/>
          </a:solidFill>
          <a:ln>
            <a:solidFill>
              <a:srgbClr val="6C8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  <a:ea typeface="맑은 고딕"/>
              </a:rPr>
              <a:t>header</a:t>
            </a:r>
            <a:endParaRPr lang="ko-KR" altLang="en-US" err="1">
              <a:solidFill>
                <a:schemeClr val="tx1"/>
              </a:solidFill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F6AE0717-3F97-454D-92AE-668DD06560D3}"/>
              </a:ext>
            </a:extLst>
          </p:cNvPr>
          <p:cNvSpPr/>
          <p:nvPr/>
        </p:nvSpPr>
        <p:spPr>
          <a:xfrm>
            <a:off x="625042" y="3352022"/>
            <a:ext cx="1322716" cy="848263"/>
          </a:xfrm>
          <a:prstGeom prst="rightArrow">
            <a:avLst/>
          </a:prstGeom>
          <a:solidFill>
            <a:srgbClr val="6C8484"/>
          </a:solidFill>
          <a:ln>
            <a:solidFill>
              <a:srgbClr val="6C8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  <a:ea typeface="맑은 고딕"/>
              </a:rPr>
              <a:t>main</a:t>
            </a: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EA2D306F-DCC7-4BBF-AC9C-9A3ADF190976}"/>
              </a:ext>
            </a:extLst>
          </p:cNvPr>
          <p:cNvSpPr/>
          <p:nvPr/>
        </p:nvSpPr>
        <p:spPr>
          <a:xfrm>
            <a:off x="625041" y="5292965"/>
            <a:ext cx="1322716" cy="848263"/>
          </a:xfrm>
          <a:prstGeom prst="rightArrow">
            <a:avLst/>
          </a:prstGeom>
          <a:solidFill>
            <a:srgbClr val="6C8484"/>
          </a:solidFill>
          <a:ln>
            <a:solidFill>
              <a:srgbClr val="6C8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  <a:ea typeface="맑은 고딕"/>
              </a:rPr>
              <a:t>footer</a:t>
            </a:r>
          </a:p>
        </p:txBody>
      </p:sp>
      <p:sp>
        <p:nvSpPr>
          <p:cNvPr id="30" name="TextBox 1">
            <a:extLst>
              <a:ext uri="{FF2B5EF4-FFF2-40B4-BE49-F238E27FC236}">
                <a16:creationId xmlns:a16="http://schemas.microsoft.com/office/drawing/2014/main" id="{764A0A95-227E-4F3F-9316-14E4E0CD5174}"/>
              </a:ext>
            </a:extLst>
          </p:cNvPr>
          <p:cNvSpPr txBox="1"/>
          <p:nvPr/>
        </p:nvSpPr>
        <p:spPr>
          <a:xfrm>
            <a:off x="5943599" y="1891553"/>
            <a:ext cx="1371601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>
                <a:latin typeface="Malgun Gothic Semilight"/>
                <a:ea typeface="Malgun Gothic Semilight"/>
                <a:cs typeface="Malgun Gothic Semilight"/>
              </a:rPr>
              <a:t>JK </a:t>
            </a:r>
            <a:r>
              <a:rPr lang="ko-KR" altLang="en-US" sz="2400" b="1" err="1">
                <a:latin typeface="Malgun Gothic Semilight"/>
                <a:ea typeface="Malgun Gothic Semilight"/>
                <a:cs typeface="Malgun Gothic Semilight"/>
              </a:rPr>
              <a:t>Shop</a:t>
            </a:r>
            <a:endParaRPr lang="ko-KR" sz="2400" b="1" err="1">
              <a:latin typeface="Malgun Gothic Semilight"/>
              <a:ea typeface="Malgun Gothic Semilight"/>
              <a:cs typeface="Malgun Gothic Semilight"/>
            </a:endParaRPr>
          </a:p>
        </p:txBody>
      </p:sp>
      <p:sp>
        <p:nvSpPr>
          <p:cNvPr id="33" name="TextBox 1">
            <a:extLst>
              <a:ext uri="{FF2B5EF4-FFF2-40B4-BE49-F238E27FC236}">
                <a16:creationId xmlns:a16="http://schemas.microsoft.com/office/drawing/2014/main" id="{B9A5B05C-7EE0-41DA-A494-5C23920B6C01}"/>
              </a:ext>
            </a:extLst>
          </p:cNvPr>
          <p:cNvSpPr txBox="1"/>
          <p:nvPr/>
        </p:nvSpPr>
        <p:spPr>
          <a:xfrm>
            <a:off x="7862047" y="1407459"/>
            <a:ext cx="2492188" cy="276999"/>
          </a:xfrm>
          <a:prstGeom prst="rect">
            <a:avLst/>
          </a:prstGeom>
          <a:noFill/>
          <a:ln>
            <a:solidFill>
              <a:srgbClr val="6C8484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err="1">
                <a:latin typeface="Malgun Gothic Semilight"/>
                <a:ea typeface="Malgun Gothic Semilight"/>
                <a:cs typeface="Malgun Gothic Semilight"/>
              </a:rPr>
              <a:t>Top</a:t>
            </a:r>
            <a:r>
              <a:rPr lang="ko-KR" altLang="en-US" sz="1200" b="1">
                <a:latin typeface="Malgun Gothic Semilight"/>
                <a:ea typeface="Malgun Gothic Semilight"/>
                <a:cs typeface="Malgun Gothic Semilight"/>
              </a:rPr>
              <a:t> </a:t>
            </a:r>
            <a:r>
              <a:rPr lang="ko-KR" altLang="en-US" sz="1200" b="1" err="1">
                <a:latin typeface="Malgun Gothic Semilight"/>
                <a:ea typeface="Malgun Gothic Semilight"/>
                <a:cs typeface="Malgun Gothic Semilight"/>
              </a:rPr>
              <a:t>menu</a:t>
            </a:r>
          </a:p>
        </p:txBody>
      </p:sp>
      <p:sp>
        <p:nvSpPr>
          <p:cNvPr id="38" name="TextBox 1">
            <a:extLst>
              <a:ext uri="{FF2B5EF4-FFF2-40B4-BE49-F238E27FC236}">
                <a16:creationId xmlns:a16="http://schemas.microsoft.com/office/drawing/2014/main" id="{044566CA-D69C-426E-BC30-7D8719FDC63A}"/>
              </a:ext>
            </a:extLst>
          </p:cNvPr>
          <p:cNvSpPr txBox="1"/>
          <p:nvPr/>
        </p:nvSpPr>
        <p:spPr>
          <a:xfrm>
            <a:off x="8579223" y="2420470"/>
            <a:ext cx="1775012" cy="276999"/>
          </a:xfrm>
          <a:prstGeom prst="rect">
            <a:avLst/>
          </a:prstGeom>
          <a:noFill/>
          <a:ln>
            <a:solidFill>
              <a:srgbClr val="6C8484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err="1">
                <a:latin typeface="Malgun Gothic Semilight"/>
                <a:ea typeface="Malgun Gothic Semilight"/>
                <a:cs typeface="Malgun Gothic Semilight"/>
              </a:rPr>
              <a:t>search</a:t>
            </a:r>
            <a:r>
              <a:rPr lang="ko-KR" altLang="en-US" sz="1200" b="1">
                <a:latin typeface="Malgun Gothic Semilight"/>
                <a:ea typeface="Malgun Gothic Semilight"/>
                <a:cs typeface="Malgun Gothic Semilight"/>
              </a:rPr>
              <a:t> </a:t>
            </a:r>
            <a:r>
              <a:rPr lang="ko-KR" altLang="en-US" sz="1200" b="1" err="1">
                <a:latin typeface="Malgun Gothic Semilight"/>
                <a:ea typeface="Malgun Gothic Semilight"/>
                <a:cs typeface="Malgun Gothic Semilight"/>
              </a:rPr>
              <a:t>box</a:t>
            </a:r>
            <a:endParaRPr lang="ko-KR" err="1"/>
          </a:p>
        </p:txBody>
      </p:sp>
      <p:sp>
        <p:nvSpPr>
          <p:cNvPr id="39" name="TextBox 1">
            <a:extLst>
              <a:ext uri="{FF2B5EF4-FFF2-40B4-BE49-F238E27FC236}">
                <a16:creationId xmlns:a16="http://schemas.microsoft.com/office/drawing/2014/main" id="{0AB1AFF8-E5CB-4CAF-ABA5-86CFD2EF0857}"/>
              </a:ext>
            </a:extLst>
          </p:cNvPr>
          <p:cNvSpPr txBox="1"/>
          <p:nvPr/>
        </p:nvSpPr>
        <p:spPr>
          <a:xfrm>
            <a:off x="2904564" y="2420470"/>
            <a:ext cx="2519082" cy="276999"/>
          </a:xfrm>
          <a:prstGeom prst="rect">
            <a:avLst/>
          </a:prstGeom>
          <a:noFill/>
          <a:ln>
            <a:solidFill>
              <a:srgbClr val="6C8484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err="1">
                <a:latin typeface="Malgun Gothic Semilight"/>
                <a:ea typeface="Malgun Gothic Semilight"/>
                <a:cs typeface="Malgun Gothic Semilight"/>
              </a:rPr>
              <a:t>Side</a:t>
            </a:r>
            <a:r>
              <a:rPr lang="ko-KR" altLang="en-US" sz="1200" b="1">
                <a:latin typeface="Malgun Gothic Semilight"/>
                <a:ea typeface="Malgun Gothic Semilight"/>
                <a:cs typeface="Malgun Gothic Semilight"/>
              </a:rPr>
              <a:t> </a:t>
            </a:r>
            <a:r>
              <a:rPr lang="ko-KR" altLang="en-US" sz="1200" b="1" err="1">
                <a:latin typeface="Malgun Gothic Semilight"/>
                <a:ea typeface="Malgun Gothic Semilight"/>
                <a:cs typeface="Malgun Gothic Semilight"/>
              </a:rPr>
              <a:t>menu</a:t>
            </a:r>
          </a:p>
        </p:txBody>
      </p:sp>
      <p:sp>
        <p:nvSpPr>
          <p:cNvPr id="40" name="TextBox 1">
            <a:extLst>
              <a:ext uri="{FF2B5EF4-FFF2-40B4-BE49-F238E27FC236}">
                <a16:creationId xmlns:a16="http://schemas.microsoft.com/office/drawing/2014/main" id="{681FB60F-C4C1-4166-87EC-0B2C860A8C5D}"/>
              </a:ext>
            </a:extLst>
          </p:cNvPr>
          <p:cNvSpPr txBox="1"/>
          <p:nvPr/>
        </p:nvSpPr>
        <p:spPr>
          <a:xfrm>
            <a:off x="2904565" y="2716307"/>
            <a:ext cx="7449670" cy="369332"/>
          </a:xfrm>
          <a:prstGeom prst="rect">
            <a:avLst/>
          </a:prstGeom>
          <a:noFill/>
          <a:ln>
            <a:solidFill>
              <a:srgbClr val="6C8484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Main</a:t>
            </a:r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 </a:t>
            </a:r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menu</a:t>
            </a:r>
          </a:p>
        </p:txBody>
      </p:sp>
      <p:sp>
        <p:nvSpPr>
          <p:cNvPr id="43" name="TextBox 1">
            <a:extLst>
              <a:ext uri="{FF2B5EF4-FFF2-40B4-BE49-F238E27FC236}">
                <a16:creationId xmlns:a16="http://schemas.microsoft.com/office/drawing/2014/main" id="{1E1EA38A-3076-417C-8383-0EF251C0C9BC}"/>
              </a:ext>
            </a:extLst>
          </p:cNvPr>
          <p:cNvSpPr txBox="1"/>
          <p:nvPr/>
        </p:nvSpPr>
        <p:spPr>
          <a:xfrm>
            <a:off x="2904564" y="5576046"/>
            <a:ext cx="7449670" cy="338554"/>
          </a:xfrm>
          <a:prstGeom prst="rect">
            <a:avLst/>
          </a:prstGeom>
          <a:noFill/>
          <a:ln>
            <a:solidFill>
              <a:srgbClr val="6C8484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err="1">
                <a:latin typeface="Malgun Gothic Semilight"/>
                <a:ea typeface="Malgun Gothic Semilight"/>
                <a:cs typeface="Malgun Gothic Semilight"/>
              </a:rPr>
              <a:t>footer</a:t>
            </a:r>
            <a:endParaRPr lang="ko-KR" sz="1600" err="1"/>
          </a:p>
        </p:txBody>
      </p:sp>
      <p:pic>
        <p:nvPicPr>
          <p:cNvPr id="19" name="그림 21" descr="벽, 사람, 실내, 남자이(가) 표시된 사진&#10;&#10;자동 생성된 설명">
            <a:extLst>
              <a:ext uri="{FF2B5EF4-FFF2-40B4-BE49-F238E27FC236}">
                <a16:creationId xmlns:a16="http://schemas.microsoft.com/office/drawing/2014/main" id="{364FEB0C-9BC1-4213-A99B-1787AC693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493" y="4655484"/>
            <a:ext cx="702048" cy="684679"/>
          </a:xfrm>
          <a:prstGeom prst="rect">
            <a:avLst/>
          </a:prstGeom>
        </p:spPr>
      </p:pic>
      <p:sp>
        <p:nvSpPr>
          <p:cNvPr id="20" name="TextBox 1">
            <a:extLst>
              <a:ext uri="{FF2B5EF4-FFF2-40B4-BE49-F238E27FC236}">
                <a16:creationId xmlns:a16="http://schemas.microsoft.com/office/drawing/2014/main" id="{80D0F88D-B374-40EF-B1AB-3A068C6C78D1}"/>
              </a:ext>
            </a:extLst>
          </p:cNvPr>
          <p:cNvSpPr txBox="1"/>
          <p:nvPr/>
        </p:nvSpPr>
        <p:spPr>
          <a:xfrm>
            <a:off x="2904565" y="3307977"/>
            <a:ext cx="3550023" cy="2031325"/>
          </a:xfrm>
          <a:prstGeom prst="rect">
            <a:avLst/>
          </a:prstGeom>
          <a:noFill/>
          <a:ln>
            <a:solidFill>
              <a:srgbClr val="6C8484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>
              <a:latin typeface="Malgun Gothic Semilight"/>
              <a:ea typeface="Malgun Gothic Semilight"/>
              <a:cs typeface="Malgun Gothic Semilight"/>
            </a:endParaRPr>
          </a:p>
          <a:p>
            <a:pPr algn="ctr"/>
            <a:endParaRPr lang="ko-KR" altLang="en-US" b="1">
              <a:latin typeface="Malgun Gothic Semilight"/>
              <a:ea typeface="Malgun Gothic Semilight"/>
              <a:cs typeface="Malgun Gothic Semilight"/>
            </a:endParaRPr>
          </a:p>
          <a:p>
            <a:pPr algn="ctr"/>
            <a:endParaRPr lang="ko-KR" altLang="en-US" b="1">
              <a:latin typeface="Malgun Gothic Semilight"/>
              <a:ea typeface="Malgun Gothic Semilight"/>
              <a:cs typeface="Malgun Gothic Semilight"/>
            </a:endParaRPr>
          </a:p>
          <a:p>
            <a:pPr algn="ctr"/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Item</a:t>
            </a:r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 </a:t>
            </a:r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image</a:t>
            </a:r>
            <a:endParaRPr lang="ko-KR" err="1">
              <a:latin typeface="맑은 고딕" panose="020F0502020204030204"/>
              <a:ea typeface="맑은 고딕"/>
              <a:cs typeface="Malgun Gothic Semilight"/>
            </a:endParaRPr>
          </a:p>
          <a:p>
            <a:pPr algn="ctr"/>
            <a:endParaRPr lang="ko-KR" altLang="en-US" b="1">
              <a:latin typeface="Malgun Gothic Semilight"/>
              <a:ea typeface="Malgun Gothic Semilight"/>
              <a:cs typeface="Malgun Gothic Semilight"/>
            </a:endParaRPr>
          </a:p>
          <a:p>
            <a:pPr algn="ctr"/>
            <a:endParaRPr lang="ko-KR" altLang="en-US" b="1">
              <a:latin typeface="Malgun Gothic Semilight"/>
              <a:ea typeface="Malgun Gothic Semilight"/>
              <a:cs typeface="Malgun Gothic Semilight"/>
            </a:endParaRPr>
          </a:p>
          <a:p>
            <a:pPr algn="ctr"/>
            <a:endParaRPr lang="ko-KR" altLang="en-US" b="1">
              <a:latin typeface="Malgun Gothic Semilight"/>
              <a:ea typeface="Malgun Gothic Semilight"/>
              <a:cs typeface="Malgun Gothic Semilight"/>
            </a:endParaRP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DAA23137-4519-4B35-9156-83E6B31F7F1C}"/>
              </a:ext>
            </a:extLst>
          </p:cNvPr>
          <p:cNvSpPr txBox="1"/>
          <p:nvPr/>
        </p:nvSpPr>
        <p:spPr>
          <a:xfrm>
            <a:off x="6947647" y="3307977"/>
            <a:ext cx="3406588" cy="2031325"/>
          </a:xfrm>
          <a:prstGeom prst="rect">
            <a:avLst/>
          </a:prstGeom>
          <a:noFill/>
          <a:ln>
            <a:solidFill>
              <a:srgbClr val="6C8484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>
              <a:latin typeface="Malgun Gothic Semilight"/>
              <a:ea typeface="Malgun Gothic Semilight"/>
              <a:cs typeface="Malgun Gothic Semilight"/>
            </a:endParaRPr>
          </a:p>
          <a:p>
            <a:pPr algn="ctr"/>
            <a:endParaRPr lang="ko-KR" altLang="en-US" b="1">
              <a:latin typeface="Malgun Gothic Semilight"/>
              <a:ea typeface="Malgun Gothic Semilight"/>
              <a:cs typeface="Malgun Gothic Semilight"/>
            </a:endParaRPr>
          </a:p>
          <a:p>
            <a:pPr algn="ctr"/>
            <a:endParaRPr lang="ko-KR" altLang="en-US" b="1">
              <a:latin typeface="Malgun Gothic Semilight"/>
              <a:ea typeface="Malgun Gothic Semilight"/>
              <a:cs typeface="Malgun Gothic Semilight"/>
            </a:endParaRPr>
          </a:p>
          <a:p>
            <a:pPr algn="ctr"/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상품 설명</a:t>
            </a:r>
          </a:p>
          <a:p>
            <a:pPr algn="ctr"/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&amp; </a:t>
            </a:r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buy</a:t>
            </a:r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 </a:t>
            </a:r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button</a:t>
            </a:r>
            <a:endParaRPr lang="ko-KR" altLang="en-US" b="1">
              <a:latin typeface="Malgun Gothic Semilight"/>
              <a:ea typeface="Malgun Gothic Semilight"/>
              <a:cs typeface="Malgun Gothic Semilight"/>
            </a:endParaRPr>
          </a:p>
          <a:p>
            <a:pPr algn="ctr"/>
            <a:endParaRPr lang="ko-KR" altLang="en-US" b="1">
              <a:latin typeface="Malgun Gothic Semilight"/>
              <a:ea typeface="Malgun Gothic Semilight"/>
              <a:cs typeface="Malgun Gothic Semilight"/>
            </a:endParaRPr>
          </a:p>
          <a:p>
            <a:pPr algn="ctr"/>
            <a:endParaRPr lang="ko-KR" altLang="en-US" b="1">
              <a:latin typeface="Malgun Gothic Semilight"/>
              <a:ea typeface="Malgun Gothic Semilight"/>
              <a:cs typeface="Malgun Gothic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3826038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B3C40C0-31AF-4C46-A57D-5D32F62A8343}"/>
              </a:ext>
            </a:extLst>
          </p:cNvPr>
          <p:cNvSpPr/>
          <p:nvPr/>
        </p:nvSpPr>
        <p:spPr>
          <a:xfrm>
            <a:off x="2876" y="-4313"/>
            <a:ext cx="2832338" cy="416943"/>
          </a:xfrm>
          <a:prstGeom prst="rect">
            <a:avLst/>
          </a:prstGeom>
          <a:solidFill>
            <a:srgbClr val="6C8484"/>
          </a:solidFill>
          <a:ln>
            <a:solidFill>
              <a:srgbClr val="6C8484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화면 설계 - </a:t>
            </a:r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sign</a:t>
            </a:r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 </a:t>
            </a:r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in</a:t>
            </a:r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 </a:t>
            </a:r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page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27C291-F535-4413-B945-BF924E8DDC92}"/>
              </a:ext>
            </a:extLst>
          </p:cNvPr>
          <p:cNvSpPr/>
          <p:nvPr/>
        </p:nvSpPr>
        <p:spPr>
          <a:xfrm>
            <a:off x="2072316" y="1073091"/>
            <a:ext cx="9115245" cy="5032073"/>
          </a:xfrm>
          <a:prstGeom prst="rect">
            <a:avLst/>
          </a:prstGeom>
          <a:solidFill>
            <a:schemeClr val="bg1"/>
          </a:solidFill>
          <a:ln>
            <a:solidFill>
              <a:srgbClr val="6C8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DAAFECBA-B6AD-4A42-8432-8B953260093F}"/>
              </a:ext>
            </a:extLst>
          </p:cNvPr>
          <p:cNvSpPr/>
          <p:nvPr/>
        </p:nvSpPr>
        <p:spPr>
          <a:xfrm>
            <a:off x="625042" y="1700994"/>
            <a:ext cx="1322716" cy="848263"/>
          </a:xfrm>
          <a:prstGeom prst="rightArrow">
            <a:avLst/>
          </a:prstGeom>
          <a:solidFill>
            <a:srgbClr val="6C8484"/>
          </a:solidFill>
          <a:ln>
            <a:solidFill>
              <a:srgbClr val="6C8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  <a:ea typeface="맑은 고딕"/>
              </a:rPr>
              <a:t>header</a:t>
            </a:r>
            <a:endParaRPr lang="ko-KR" altLang="en-US" err="1">
              <a:solidFill>
                <a:schemeClr val="tx1"/>
              </a:solidFill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F6AE0717-3F97-454D-92AE-668DD06560D3}"/>
              </a:ext>
            </a:extLst>
          </p:cNvPr>
          <p:cNvSpPr/>
          <p:nvPr/>
        </p:nvSpPr>
        <p:spPr>
          <a:xfrm>
            <a:off x="625042" y="3352022"/>
            <a:ext cx="1322716" cy="848263"/>
          </a:xfrm>
          <a:prstGeom prst="rightArrow">
            <a:avLst/>
          </a:prstGeom>
          <a:solidFill>
            <a:srgbClr val="6C8484"/>
          </a:solidFill>
          <a:ln>
            <a:solidFill>
              <a:srgbClr val="6C8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  <a:ea typeface="맑은 고딕"/>
              </a:rPr>
              <a:t>main</a:t>
            </a: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EA2D306F-DCC7-4BBF-AC9C-9A3ADF190976}"/>
              </a:ext>
            </a:extLst>
          </p:cNvPr>
          <p:cNvSpPr/>
          <p:nvPr/>
        </p:nvSpPr>
        <p:spPr>
          <a:xfrm>
            <a:off x="625041" y="5292965"/>
            <a:ext cx="1322716" cy="848263"/>
          </a:xfrm>
          <a:prstGeom prst="rightArrow">
            <a:avLst/>
          </a:prstGeom>
          <a:solidFill>
            <a:srgbClr val="6C8484"/>
          </a:solidFill>
          <a:ln>
            <a:solidFill>
              <a:srgbClr val="6C8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  <a:ea typeface="맑은 고딕"/>
              </a:rPr>
              <a:t>footer</a:t>
            </a:r>
          </a:p>
        </p:txBody>
      </p:sp>
      <p:sp>
        <p:nvSpPr>
          <p:cNvPr id="30" name="TextBox 1">
            <a:extLst>
              <a:ext uri="{FF2B5EF4-FFF2-40B4-BE49-F238E27FC236}">
                <a16:creationId xmlns:a16="http://schemas.microsoft.com/office/drawing/2014/main" id="{764A0A95-227E-4F3F-9316-14E4E0CD5174}"/>
              </a:ext>
            </a:extLst>
          </p:cNvPr>
          <p:cNvSpPr txBox="1"/>
          <p:nvPr/>
        </p:nvSpPr>
        <p:spPr>
          <a:xfrm>
            <a:off x="5943599" y="1891553"/>
            <a:ext cx="1371601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>
                <a:latin typeface="Malgun Gothic Semilight"/>
                <a:ea typeface="Malgun Gothic Semilight"/>
                <a:cs typeface="Malgun Gothic Semilight"/>
              </a:rPr>
              <a:t>JK </a:t>
            </a:r>
            <a:r>
              <a:rPr lang="ko-KR" altLang="en-US" sz="2400" b="1" err="1">
                <a:latin typeface="Malgun Gothic Semilight"/>
                <a:ea typeface="Malgun Gothic Semilight"/>
                <a:cs typeface="Malgun Gothic Semilight"/>
              </a:rPr>
              <a:t>Shop</a:t>
            </a:r>
            <a:endParaRPr lang="ko-KR" sz="2400" b="1" err="1">
              <a:latin typeface="Malgun Gothic Semilight"/>
              <a:ea typeface="Malgun Gothic Semilight"/>
              <a:cs typeface="Malgun Gothic Semilight"/>
            </a:endParaRPr>
          </a:p>
        </p:txBody>
      </p:sp>
      <p:sp>
        <p:nvSpPr>
          <p:cNvPr id="33" name="TextBox 1">
            <a:extLst>
              <a:ext uri="{FF2B5EF4-FFF2-40B4-BE49-F238E27FC236}">
                <a16:creationId xmlns:a16="http://schemas.microsoft.com/office/drawing/2014/main" id="{B9A5B05C-7EE0-41DA-A494-5C23920B6C01}"/>
              </a:ext>
            </a:extLst>
          </p:cNvPr>
          <p:cNvSpPr txBox="1"/>
          <p:nvPr/>
        </p:nvSpPr>
        <p:spPr>
          <a:xfrm>
            <a:off x="7862047" y="1407459"/>
            <a:ext cx="2492188" cy="276999"/>
          </a:xfrm>
          <a:prstGeom prst="rect">
            <a:avLst/>
          </a:prstGeom>
          <a:noFill/>
          <a:ln>
            <a:solidFill>
              <a:srgbClr val="6C8484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err="1">
                <a:latin typeface="Malgun Gothic Semilight"/>
                <a:ea typeface="Malgun Gothic Semilight"/>
                <a:cs typeface="Malgun Gothic Semilight"/>
              </a:rPr>
              <a:t>Top</a:t>
            </a:r>
            <a:r>
              <a:rPr lang="ko-KR" altLang="en-US" sz="1200" b="1">
                <a:latin typeface="Malgun Gothic Semilight"/>
                <a:ea typeface="Malgun Gothic Semilight"/>
                <a:cs typeface="Malgun Gothic Semilight"/>
              </a:rPr>
              <a:t> </a:t>
            </a:r>
            <a:r>
              <a:rPr lang="ko-KR" altLang="en-US" sz="1200" b="1" err="1">
                <a:latin typeface="Malgun Gothic Semilight"/>
                <a:ea typeface="Malgun Gothic Semilight"/>
                <a:cs typeface="Malgun Gothic Semilight"/>
              </a:rPr>
              <a:t>menu</a:t>
            </a:r>
          </a:p>
        </p:txBody>
      </p:sp>
      <p:sp>
        <p:nvSpPr>
          <p:cNvPr id="38" name="TextBox 1">
            <a:extLst>
              <a:ext uri="{FF2B5EF4-FFF2-40B4-BE49-F238E27FC236}">
                <a16:creationId xmlns:a16="http://schemas.microsoft.com/office/drawing/2014/main" id="{044566CA-D69C-426E-BC30-7D8719FDC63A}"/>
              </a:ext>
            </a:extLst>
          </p:cNvPr>
          <p:cNvSpPr txBox="1"/>
          <p:nvPr/>
        </p:nvSpPr>
        <p:spPr>
          <a:xfrm>
            <a:off x="8579223" y="2420470"/>
            <a:ext cx="1775012" cy="276999"/>
          </a:xfrm>
          <a:prstGeom prst="rect">
            <a:avLst/>
          </a:prstGeom>
          <a:noFill/>
          <a:ln>
            <a:solidFill>
              <a:srgbClr val="6C8484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err="1">
                <a:latin typeface="Malgun Gothic Semilight"/>
                <a:ea typeface="Malgun Gothic Semilight"/>
                <a:cs typeface="Malgun Gothic Semilight"/>
              </a:rPr>
              <a:t>search</a:t>
            </a:r>
            <a:r>
              <a:rPr lang="ko-KR" altLang="en-US" sz="1200" b="1">
                <a:latin typeface="Malgun Gothic Semilight"/>
                <a:ea typeface="Malgun Gothic Semilight"/>
                <a:cs typeface="Malgun Gothic Semilight"/>
              </a:rPr>
              <a:t> </a:t>
            </a:r>
            <a:r>
              <a:rPr lang="ko-KR" altLang="en-US" sz="1200" b="1" err="1">
                <a:latin typeface="Malgun Gothic Semilight"/>
                <a:ea typeface="Malgun Gothic Semilight"/>
                <a:cs typeface="Malgun Gothic Semilight"/>
              </a:rPr>
              <a:t>box</a:t>
            </a:r>
            <a:endParaRPr lang="ko-KR" err="1"/>
          </a:p>
        </p:txBody>
      </p:sp>
      <p:sp>
        <p:nvSpPr>
          <p:cNvPr id="39" name="TextBox 1">
            <a:extLst>
              <a:ext uri="{FF2B5EF4-FFF2-40B4-BE49-F238E27FC236}">
                <a16:creationId xmlns:a16="http://schemas.microsoft.com/office/drawing/2014/main" id="{0AB1AFF8-E5CB-4CAF-ABA5-86CFD2EF0857}"/>
              </a:ext>
            </a:extLst>
          </p:cNvPr>
          <p:cNvSpPr txBox="1"/>
          <p:nvPr/>
        </p:nvSpPr>
        <p:spPr>
          <a:xfrm>
            <a:off x="2904564" y="2420470"/>
            <a:ext cx="2519082" cy="276999"/>
          </a:xfrm>
          <a:prstGeom prst="rect">
            <a:avLst/>
          </a:prstGeom>
          <a:noFill/>
          <a:ln>
            <a:solidFill>
              <a:srgbClr val="6C8484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err="1">
                <a:latin typeface="Malgun Gothic Semilight"/>
                <a:ea typeface="Malgun Gothic Semilight"/>
                <a:cs typeface="Malgun Gothic Semilight"/>
              </a:rPr>
              <a:t>Side</a:t>
            </a:r>
            <a:r>
              <a:rPr lang="ko-KR" altLang="en-US" sz="1200" b="1">
                <a:latin typeface="Malgun Gothic Semilight"/>
                <a:ea typeface="Malgun Gothic Semilight"/>
                <a:cs typeface="Malgun Gothic Semilight"/>
              </a:rPr>
              <a:t> </a:t>
            </a:r>
            <a:r>
              <a:rPr lang="ko-KR" altLang="en-US" sz="1200" b="1" err="1">
                <a:latin typeface="Malgun Gothic Semilight"/>
                <a:ea typeface="Malgun Gothic Semilight"/>
                <a:cs typeface="Malgun Gothic Semilight"/>
              </a:rPr>
              <a:t>menu</a:t>
            </a:r>
          </a:p>
        </p:txBody>
      </p:sp>
      <p:sp>
        <p:nvSpPr>
          <p:cNvPr id="40" name="TextBox 1">
            <a:extLst>
              <a:ext uri="{FF2B5EF4-FFF2-40B4-BE49-F238E27FC236}">
                <a16:creationId xmlns:a16="http://schemas.microsoft.com/office/drawing/2014/main" id="{681FB60F-C4C1-4166-87EC-0B2C860A8C5D}"/>
              </a:ext>
            </a:extLst>
          </p:cNvPr>
          <p:cNvSpPr txBox="1"/>
          <p:nvPr/>
        </p:nvSpPr>
        <p:spPr>
          <a:xfrm>
            <a:off x="2904565" y="2716307"/>
            <a:ext cx="7449670" cy="369332"/>
          </a:xfrm>
          <a:prstGeom prst="rect">
            <a:avLst/>
          </a:prstGeom>
          <a:noFill/>
          <a:ln>
            <a:solidFill>
              <a:srgbClr val="6C8484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Main</a:t>
            </a:r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 </a:t>
            </a:r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menu</a:t>
            </a:r>
          </a:p>
        </p:txBody>
      </p:sp>
      <p:sp>
        <p:nvSpPr>
          <p:cNvPr id="43" name="TextBox 1">
            <a:extLst>
              <a:ext uri="{FF2B5EF4-FFF2-40B4-BE49-F238E27FC236}">
                <a16:creationId xmlns:a16="http://schemas.microsoft.com/office/drawing/2014/main" id="{1E1EA38A-3076-417C-8383-0EF251C0C9BC}"/>
              </a:ext>
            </a:extLst>
          </p:cNvPr>
          <p:cNvSpPr txBox="1"/>
          <p:nvPr/>
        </p:nvSpPr>
        <p:spPr>
          <a:xfrm>
            <a:off x="2904564" y="5576046"/>
            <a:ext cx="7449670" cy="338554"/>
          </a:xfrm>
          <a:prstGeom prst="rect">
            <a:avLst/>
          </a:prstGeom>
          <a:noFill/>
          <a:ln>
            <a:solidFill>
              <a:srgbClr val="6C8484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err="1">
                <a:latin typeface="Malgun Gothic Semilight"/>
                <a:ea typeface="Malgun Gothic Semilight"/>
                <a:cs typeface="Malgun Gothic Semilight"/>
              </a:rPr>
              <a:t>footer</a:t>
            </a:r>
            <a:endParaRPr lang="ko-KR" sz="1600" err="1"/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151AB658-73D1-427A-81EE-4A94B4A47AFB}"/>
              </a:ext>
            </a:extLst>
          </p:cNvPr>
          <p:cNvSpPr txBox="1"/>
          <p:nvPr/>
        </p:nvSpPr>
        <p:spPr>
          <a:xfrm>
            <a:off x="6069105" y="3281082"/>
            <a:ext cx="1129554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err="1">
                <a:latin typeface="Malgun Gothic Semilight"/>
                <a:ea typeface="Malgun Gothic Semilight"/>
                <a:cs typeface="Malgun Gothic Semilight"/>
              </a:rPr>
              <a:t>Log</a:t>
            </a:r>
            <a:r>
              <a:rPr lang="ko-KR" altLang="en-US" sz="2000" b="1">
                <a:latin typeface="Malgun Gothic Semilight"/>
                <a:ea typeface="Malgun Gothic Semilight"/>
                <a:cs typeface="Malgun Gothic Semilight"/>
              </a:rPr>
              <a:t> </a:t>
            </a:r>
            <a:r>
              <a:rPr lang="ko-KR" altLang="en-US" sz="2000" b="1" err="1">
                <a:latin typeface="Malgun Gothic Semilight"/>
                <a:ea typeface="Malgun Gothic Semilight"/>
                <a:cs typeface="Malgun Gothic Semilight"/>
              </a:rPr>
              <a:t>in</a:t>
            </a: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3A5E7036-C8B1-4ADC-AF3C-FCB74FFAC135}"/>
              </a:ext>
            </a:extLst>
          </p:cNvPr>
          <p:cNvSpPr txBox="1"/>
          <p:nvPr/>
        </p:nvSpPr>
        <p:spPr>
          <a:xfrm>
            <a:off x="4984376" y="3989295"/>
            <a:ext cx="3281083" cy="369332"/>
          </a:xfrm>
          <a:prstGeom prst="rect">
            <a:avLst/>
          </a:prstGeom>
          <a:noFill/>
          <a:ln>
            <a:solidFill>
              <a:srgbClr val="6C8484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ID</a:t>
            </a:r>
          </a:p>
        </p:txBody>
      </p:sp>
      <p:sp>
        <p:nvSpPr>
          <p:cNvPr id="23" name="TextBox 1">
            <a:extLst>
              <a:ext uri="{FF2B5EF4-FFF2-40B4-BE49-F238E27FC236}">
                <a16:creationId xmlns:a16="http://schemas.microsoft.com/office/drawing/2014/main" id="{04DD17B5-FEFA-41A3-B571-0B3FBCEA78D7}"/>
              </a:ext>
            </a:extLst>
          </p:cNvPr>
          <p:cNvSpPr txBox="1"/>
          <p:nvPr/>
        </p:nvSpPr>
        <p:spPr>
          <a:xfrm>
            <a:off x="4984377" y="4464424"/>
            <a:ext cx="3281082" cy="369332"/>
          </a:xfrm>
          <a:prstGeom prst="rect">
            <a:avLst/>
          </a:prstGeom>
          <a:noFill/>
          <a:ln>
            <a:solidFill>
              <a:srgbClr val="6C8484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Password</a:t>
            </a:r>
            <a:endParaRPr lang="ko-KR" err="1"/>
          </a:p>
        </p:txBody>
      </p:sp>
      <p:sp>
        <p:nvSpPr>
          <p:cNvPr id="24" name="TextBox 1">
            <a:extLst>
              <a:ext uri="{FF2B5EF4-FFF2-40B4-BE49-F238E27FC236}">
                <a16:creationId xmlns:a16="http://schemas.microsoft.com/office/drawing/2014/main" id="{3FE4496F-4AF6-453A-A79F-9A06EA5EDA5B}"/>
              </a:ext>
            </a:extLst>
          </p:cNvPr>
          <p:cNvSpPr txBox="1"/>
          <p:nvPr/>
        </p:nvSpPr>
        <p:spPr>
          <a:xfrm>
            <a:off x="4984377" y="5074024"/>
            <a:ext cx="3281082" cy="369332"/>
          </a:xfrm>
          <a:prstGeom prst="rect">
            <a:avLst/>
          </a:prstGeom>
          <a:solidFill>
            <a:srgbClr val="6C8484"/>
          </a:solidFill>
          <a:ln>
            <a:solidFill>
              <a:srgbClr val="6C8484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Sign</a:t>
            </a:r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 </a:t>
            </a:r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in</a:t>
            </a:r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 (</a:t>
            </a:r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button</a:t>
            </a:r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88133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B3C40C0-31AF-4C46-A57D-5D32F62A8343}"/>
              </a:ext>
            </a:extLst>
          </p:cNvPr>
          <p:cNvSpPr/>
          <p:nvPr/>
        </p:nvSpPr>
        <p:spPr>
          <a:xfrm>
            <a:off x="2876" y="-4313"/>
            <a:ext cx="2832338" cy="416943"/>
          </a:xfrm>
          <a:prstGeom prst="rect">
            <a:avLst/>
          </a:prstGeom>
          <a:solidFill>
            <a:srgbClr val="6C8484"/>
          </a:solidFill>
          <a:ln>
            <a:solidFill>
              <a:srgbClr val="6C8484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화면 설계 - </a:t>
            </a:r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sign</a:t>
            </a:r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 </a:t>
            </a:r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up</a:t>
            </a:r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 </a:t>
            </a:r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page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27C291-F535-4413-B945-BF924E8DDC92}"/>
              </a:ext>
            </a:extLst>
          </p:cNvPr>
          <p:cNvSpPr/>
          <p:nvPr/>
        </p:nvSpPr>
        <p:spPr>
          <a:xfrm>
            <a:off x="2072316" y="1073091"/>
            <a:ext cx="9115245" cy="5032073"/>
          </a:xfrm>
          <a:prstGeom prst="rect">
            <a:avLst/>
          </a:prstGeom>
          <a:solidFill>
            <a:schemeClr val="bg1"/>
          </a:solidFill>
          <a:ln>
            <a:solidFill>
              <a:srgbClr val="6C8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DAAFECBA-B6AD-4A42-8432-8B953260093F}"/>
              </a:ext>
            </a:extLst>
          </p:cNvPr>
          <p:cNvSpPr/>
          <p:nvPr/>
        </p:nvSpPr>
        <p:spPr>
          <a:xfrm>
            <a:off x="625042" y="1683065"/>
            <a:ext cx="1322716" cy="848263"/>
          </a:xfrm>
          <a:prstGeom prst="rightArrow">
            <a:avLst/>
          </a:prstGeom>
          <a:solidFill>
            <a:srgbClr val="6C8484"/>
          </a:solidFill>
          <a:ln>
            <a:solidFill>
              <a:srgbClr val="6C8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  <a:ea typeface="맑은 고딕"/>
              </a:rPr>
              <a:t>header</a:t>
            </a:r>
            <a:endParaRPr lang="ko-KR" altLang="en-US" err="1">
              <a:solidFill>
                <a:schemeClr val="tx1"/>
              </a:solidFill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F6AE0717-3F97-454D-92AE-668DD06560D3}"/>
              </a:ext>
            </a:extLst>
          </p:cNvPr>
          <p:cNvSpPr/>
          <p:nvPr/>
        </p:nvSpPr>
        <p:spPr>
          <a:xfrm>
            <a:off x="625042" y="3352022"/>
            <a:ext cx="1322716" cy="848263"/>
          </a:xfrm>
          <a:prstGeom prst="rightArrow">
            <a:avLst/>
          </a:prstGeom>
          <a:solidFill>
            <a:srgbClr val="6C8484"/>
          </a:solidFill>
          <a:ln>
            <a:solidFill>
              <a:srgbClr val="6C8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  <a:ea typeface="맑은 고딕"/>
              </a:rPr>
              <a:t>main</a:t>
            </a: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EA2D306F-DCC7-4BBF-AC9C-9A3ADF190976}"/>
              </a:ext>
            </a:extLst>
          </p:cNvPr>
          <p:cNvSpPr/>
          <p:nvPr/>
        </p:nvSpPr>
        <p:spPr>
          <a:xfrm>
            <a:off x="625041" y="5292965"/>
            <a:ext cx="1322716" cy="848263"/>
          </a:xfrm>
          <a:prstGeom prst="rightArrow">
            <a:avLst/>
          </a:prstGeom>
          <a:solidFill>
            <a:srgbClr val="6C8484"/>
          </a:solidFill>
          <a:ln>
            <a:solidFill>
              <a:srgbClr val="6C8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  <a:ea typeface="맑은 고딕"/>
              </a:rPr>
              <a:t>footer</a:t>
            </a:r>
          </a:p>
        </p:txBody>
      </p:sp>
      <p:sp>
        <p:nvSpPr>
          <p:cNvPr id="30" name="TextBox 1">
            <a:extLst>
              <a:ext uri="{FF2B5EF4-FFF2-40B4-BE49-F238E27FC236}">
                <a16:creationId xmlns:a16="http://schemas.microsoft.com/office/drawing/2014/main" id="{764A0A95-227E-4F3F-9316-14E4E0CD5174}"/>
              </a:ext>
            </a:extLst>
          </p:cNvPr>
          <p:cNvSpPr txBox="1"/>
          <p:nvPr/>
        </p:nvSpPr>
        <p:spPr>
          <a:xfrm>
            <a:off x="5943599" y="1891553"/>
            <a:ext cx="1371601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>
                <a:latin typeface="Malgun Gothic Semilight"/>
                <a:ea typeface="Malgun Gothic Semilight"/>
                <a:cs typeface="Malgun Gothic Semilight"/>
              </a:rPr>
              <a:t>JK </a:t>
            </a:r>
            <a:r>
              <a:rPr lang="ko-KR" altLang="en-US" sz="2400" b="1" err="1">
                <a:latin typeface="Malgun Gothic Semilight"/>
                <a:ea typeface="Malgun Gothic Semilight"/>
                <a:cs typeface="Malgun Gothic Semilight"/>
              </a:rPr>
              <a:t>Shop</a:t>
            </a:r>
            <a:endParaRPr lang="ko-KR" sz="2400" b="1" err="1">
              <a:latin typeface="Malgun Gothic Semilight"/>
              <a:ea typeface="Malgun Gothic Semilight"/>
              <a:cs typeface="Malgun Gothic Semilight"/>
            </a:endParaRPr>
          </a:p>
        </p:txBody>
      </p:sp>
      <p:sp>
        <p:nvSpPr>
          <p:cNvPr id="33" name="TextBox 1">
            <a:extLst>
              <a:ext uri="{FF2B5EF4-FFF2-40B4-BE49-F238E27FC236}">
                <a16:creationId xmlns:a16="http://schemas.microsoft.com/office/drawing/2014/main" id="{B9A5B05C-7EE0-41DA-A494-5C23920B6C01}"/>
              </a:ext>
            </a:extLst>
          </p:cNvPr>
          <p:cNvSpPr txBox="1"/>
          <p:nvPr/>
        </p:nvSpPr>
        <p:spPr>
          <a:xfrm>
            <a:off x="7862047" y="1407459"/>
            <a:ext cx="2492188" cy="276999"/>
          </a:xfrm>
          <a:prstGeom prst="rect">
            <a:avLst/>
          </a:prstGeom>
          <a:noFill/>
          <a:ln>
            <a:solidFill>
              <a:srgbClr val="6C8484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err="1">
                <a:latin typeface="Malgun Gothic Semilight"/>
                <a:ea typeface="Malgun Gothic Semilight"/>
                <a:cs typeface="Malgun Gothic Semilight"/>
              </a:rPr>
              <a:t>Top</a:t>
            </a:r>
            <a:r>
              <a:rPr lang="ko-KR" altLang="en-US" sz="1200" b="1">
                <a:latin typeface="Malgun Gothic Semilight"/>
                <a:ea typeface="Malgun Gothic Semilight"/>
                <a:cs typeface="Malgun Gothic Semilight"/>
              </a:rPr>
              <a:t> </a:t>
            </a:r>
            <a:r>
              <a:rPr lang="ko-KR" altLang="en-US" sz="1200" b="1" err="1">
                <a:latin typeface="Malgun Gothic Semilight"/>
                <a:ea typeface="Malgun Gothic Semilight"/>
                <a:cs typeface="Malgun Gothic Semilight"/>
              </a:rPr>
              <a:t>menu</a:t>
            </a:r>
          </a:p>
        </p:txBody>
      </p:sp>
      <p:sp>
        <p:nvSpPr>
          <p:cNvPr id="38" name="TextBox 1">
            <a:extLst>
              <a:ext uri="{FF2B5EF4-FFF2-40B4-BE49-F238E27FC236}">
                <a16:creationId xmlns:a16="http://schemas.microsoft.com/office/drawing/2014/main" id="{044566CA-D69C-426E-BC30-7D8719FDC63A}"/>
              </a:ext>
            </a:extLst>
          </p:cNvPr>
          <p:cNvSpPr txBox="1"/>
          <p:nvPr/>
        </p:nvSpPr>
        <p:spPr>
          <a:xfrm>
            <a:off x="8579223" y="2420470"/>
            <a:ext cx="1775012" cy="276999"/>
          </a:xfrm>
          <a:prstGeom prst="rect">
            <a:avLst/>
          </a:prstGeom>
          <a:noFill/>
          <a:ln>
            <a:solidFill>
              <a:srgbClr val="6C8484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err="1">
                <a:latin typeface="Malgun Gothic Semilight"/>
                <a:ea typeface="Malgun Gothic Semilight"/>
                <a:cs typeface="Malgun Gothic Semilight"/>
              </a:rPr>
              <a:t>search</a:t>
            </a:r>
            <a:r>
              <a:rPr lang="ko-KR" altLang="en-US" sz="1200" b="1">
                <a:latin typeface="Malgun Gothic Semilight"/>
                <a:ea typeface="Malgun Gothic Semilight"/>
                <a:cs typeface="Malgun Gothic Semilight"/>
              </a:rPr>
              <a:t> </a:t>
            </a:r>
            <a:r>
              <a:rPr lang="ko-KR" altLang="en-US" sz="1200" b="1" err="1">
                <a:latin typeface="Malgun Gothic Semilight"/>
                <a:ea typeface="Malgun Gothic Semilight"/>
                <a:cs typeface="Malgun Gothic Semilight"/>
              </a:rPr>
              <a:t>box</a:t>
            </a:r>
            <a:endParaRPr lang="ko-KR" err="1"/>
          </a:p>
        </p:txBody>
      </p:sp>
      <p:sp>
        <p:nvSpPr>
          <p:cNvPr id="39" name="TextBox 1">
            <a:extLst>
              <a:ext uri="{FF2B5EF4-FFF2-40B4-BE49-F238E27FC236}">
                <a16:creationId xmlns:a16="http://schemas.microsoft.com/office/drawing/2014/main" id="{0AB1AFF8-E5CB-4CAF-ABA5-86CFD2EF0857}"/>
              </a:ext>
            </a:extLst>
          </p:cNvPr>
          <p:cNvSpPr txBox="1"/>
          <p:nvPr/>
        </p:nvSpPr>
        <p:spPr>
          <a:xfrm>
            <a:off x="2904564" y="2420470"/>
            <a:ext cx="2519082" cy="276999"/>
          </a:xfrm>
          <a:prstGeom prst="rect">
            <a:avLst/>
          </a:prstGeom>
          <a:noFill/>
          <a:ln>
            <a:solidFill>
              <a:srgbClr val="6C8484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err="1">
                <a:latin typeface="Malgun Gothic Semilight"/>
                <a:ea typeface="Malgun Gothic Semilight"/>
                <a:cs typeface="Malgun Gothic Semilight"/>
              </a:rPr>
              <a:t>Side</a:t>
            </a:r>
            <a:r>
              <a:rPr lang="ko-KR" altLang="en-US" sz="1200" b="1">
                <a:latin typeface="Malgun Gothic Semilight"/>
                <a:ea typeface="Malgun Gothic Semilight"/>
                <a:cs typeface="Malgun Gothic Semilight"/>
              </a:rPr>
              <a:t> </a:t>
            </a:r>
            <a:r>
              <a:rPr lang="ko-KR" altLang="en-US" sz="1200" b="1" err="1">
                <a:latin typeface="Malgun Gothic Semilight"/>
                <a:ea typeface="Malgun Gothic Semilight"/>
                <a:cs typeface="Malgun Gothic Semilight"/>
              </a:rPr>
              <a:t>menu</a:t>
            </a:r>
          </a:p>
        </p:txBody>
      </p:sp>
      <p:sp>
        <p:nvSpPr>
          <p:cNvPr id="40" name="TextBox 1">
            <a:extLst>
              <a:ext uri="{FF2B5EF4-FFF2-40B4-BE49-F238E27FC236}">
                <a16:creationId xmlns:a16="http://schemas.microsoft.com/office/drawing/2014/main" id="{681FB60F-C4C1-4166-87EC-0B2C860A8C5D}"/>
              </a:ext>
            </a:extLst>
          </p:cNvPr>
          <p:cNvSpPr txBox="1"/>
          <p:nvPr/>
        </p:nvSpPr>
        <p:spPr>
          <a:xfrm>
            <a:off x="2904565" y="2716307"/>
            <a:ext cx="7449670" cy="369332"/>
          </a:xfrm>
          <a:prstGeom prst="rect">
            <a:avLst/>
          </a:prstGeom>
          <a:noFill/>
          <a:ln>
            <a:solidFill>
              <a:srgbClr val="6C8484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Main</a:t>
            </a:r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 </a:t>
            </a:r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menu</a:t>
            </a:r>
          </a:p>
        </p:txBody>
      </p:sp>
      <p:sp>
        <p:nvSpPr>
          <p:cNvPr id="43" name="TextBox 1">
            <a:extLst>
              <a:ext uri="{FF2B5EF4-FFF2-40B4-BE49-F238E27FC236}">
                <a16:creationId xmlns:a16="http://schemas.microsoft.com/office/drawing/2014/main" id="{1E1EA38A-3076-417C-8383-0EF251C0C9BC}"/>
              </a:ext>
            </a:extLst>
          </p:cNvPr>
          <p:cNvSpPr txBox="1"/>
          <p:nvPr/>
        </p:nvSpPr>
        <p:spPr>
          <a:xfrm>
            <a:off x="2904564" y="5576046"/>
            <a:ext cx="7449670" cy="338554"/>
          </a:xfrm>
          <a:prstGeom prst="rect">
            <a:avLst/>
          </a:prstGeom>
          <a:noFill/>
          <a:ln>
            <a:solidFill>
              <a:srgbClr val="6C8484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 b="1" err="1">
                <a:latin typeface="Malgun Gothic Semilight"/>
                <a:ea typeface="Malgun Gothic Semilight"/>
                <a:cs typeface="Malgun Gothic Semilight"/>
              </a:rPr>
              <a:t>footer</a:t>
            </a:r>
            <a:endParaRPr lang="ko-KR" sz="1600" err="1"/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B5E64BF4-B3E3-4B69-AD35-70ABCFA42106}"/>
              </a:ext>
            </a:extLst>
          </p:cNvPr>
          <p:cNvSpPr txBox="1"/>
          <p:nvPr/>
        </p:nvSpPr>
        <p:spPr>
          <a:xfrm>
            <a:off x="6069105" y="3281082"/>
            <a:ext cx="1129554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err="1">
                <a:latin typeface="Malgun Gothic Semilight"/>
                <a:ea typeface="Malgun Gothic Semilight"/>
                <a:cs typeface="Malgun Gothic Semilight"/>
              </a:rPr>
              <a:t>Sign</a:t>
            </a:r>
            <a:r>
              <a:rPr lang="ko-KR" altLang="en-US" sz="2000" b="1">
                <a:latin typeface="Malgun Gothic Semilight"/>
                <a:ea typeface="Malgun Gothic Semilight"/>
                <a:cs typeface="Malgun Gothic Semilight"/>
              </a:rPr>
              <a:t> </a:t>
            </a:r>
            <a:r>
              <a:rPr lang="ko-KR" altLang="en-US" sz="2000" b="1" err="1">
                <a:latin typeface="Malgun Gothic Semilight"/>
                <a:ea typeface="Malgun Gothic Semilight"/>
                <a:cs typeface="Malgun Gothic Semilight"/>
              </a:rPr>
              <a:t>Up</a:t>
            </a: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C705B594-AB25-4B96-9872-1DE1665865C8}"/>
              </a:ext>
            </a:extLst>
          </p:cNvPr>
          <p:cNvSpPr txBox="1"/>
          <p:nvPr/>
        </p:nvSpPr>
        <p:spPr>
          <a:xfrm>
            <a:off x="4984376" y="3989295"/>
            <a:ext cx="3281083" cy="923330"/>
          </a:xfrm>
          <a:prstGeom prst="rect">
            <a:avLst/>
          </a:prstGeom>
          <a:noFill/>
          <a:ln>
            <a:solidFill>
              <a:srgbClr val="6C8484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b="1">
              <a:latin typeface="Malgun Gothic Semilight"/>
              <a:ea typeface="Malgun Gothic Semilight"/>
              <a:cs typeface="Malgun Gothic Semilight"/>
            </a:endParaRPr>
          </a:p>
          <a:p>
            <a:pPr algn="ctr"/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ID, </a:t>
            </a:r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Password</a:t>
            </a:r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...(회원 정보)</a:t>
            </a:r>
          </a:p>
          <a:p>
            <a:pPr algn="ctr"/>
            <a:endParaRPr lang="ko-KR" altLang="en-US" b="1">
              <a:latin typeface="Malgun Gothic Semilight"/>
              <a:ea typeface="Malgun Gothic Semilight"/>
              <a:cs typeface="Malgun Gothic Semilight"/>
            </a:endParaRPr>
          </a:p>
        </p:txBody>
      </p:sp>
      <p:sp>
        <p:nvSpPr>
          <p:cNvPr id="23" name="TextBox 1">
            <a:extLst>
              <a:ext uri="{FF2B5EF4-FFF2-40B4-BE49-F238E27FC236}">
                <a16:creationId xmlns:a16="http://schemas.microsoft.com/office/drawing/2014/main" id="{9E05DA76-0064-48A7-A485-F8D0E63FE3B3}"/>
              </a:ext>
            </a:extLst>
          </p:cNvPr>
          <p:cNvSpPr txBox="1"/>
          <p:nvPr/>
        </p:nvSpPr>
        <p:spPr>
          <a:xfrm>
            <a:off x="4984377" y="5074024"/>
            <a:ext cx="3281082" cy="369332"/>
          </a:xfrm>
          <a:prstGeom prst="rect">
            <a:avLst/>
          </a:prstGeom>
          <a:solidFill>
            <a:srgbClr val="6C8484"/>
          </a:solidFill>
          <a:ln>
            <a:solidFill>
              <a:srgbClr val="6C8484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Sign</a:t>
            </a:r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 </a:t>
            </a:r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Up</a:t>
            </a:r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 (</a:t>
            </a:r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button</a:t>
            </a:r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17176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8853DD-E9AA-4C8D-9944-CD95A263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235750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b="1">
                <a:solidFill>
                  <a:schemeClr val="bg1">
                    <a:lumMod val="95000"/>
                    <a:lumOff val="5000"/>
                  </a:schemeClr>
                </a:solidFill>
                <a:latin typeface="Malgun Gothic Semilight"/>
                <a:ea typeface="Malgun Gothic Semilight"/>
                <a:cs typeface="Malgun Gothic Semilight"/>
              </a:rPr>
              <a:t>감사합니다 :)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332A82-89DC-4D16-A265-AB2A1EA55D14}"/>
              </a:ext>
            </a:extLst>
          </p:cNvPr>
          <p:cNvSpPr txBox="1"/>
          <p:nvPr/>
        </p:nvSpPr>
        <p:spPr>
          <a:xfrm>
            <a:off x="4276164" y="4652683"/>
            <a:ext cx="377414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  <a:latin typeface="Malgun Gothic Semilight"/>
                <a:ea typeface="Malgun Gothic Semilight"/>
                <a:cs typeface="Malgun Gothic Semilight"/>
              </a:rPr>
              <a:t>김준기 교육생</a:t>
            </a:r>
            <a:endParaRPr lang="ko-KR" dirty="0">
              <a:solidFill>
                <a:schemeClr val="bg1"/>
              </a:solidFill>
            </a:endParaRPr>
          </a:p>
          <a:p>
            <a:pPr algn="ctr"/>
            <a:endParaRPr lang="ko-KR" altLang="en-US" sz="2000" b="1" dirty="0">
              <a:solidFill>
                <a:schemeClr val="bg1"/>
              </a:solidFill>
              <a:latin typeface="Malgun Gothic Semilight"/>
              <a:ea typeface="Malgun Gothic Semilight"/>
              <a:cs typeface="Malgun Gothic Semilight"/>
            </a:endParaRPr>
          </a:p>
          <a:p>
            <a:pPr algn="ctr"/>
            <a:r>
              <a:rPr lang="ko-KR" altLang="en-US" sz="2000" b="1" dirty="0" err="1">
                <a:solidFill>
                  <a:schemeClr val="bg1"/>
                </a:solidFill>
                <a:latin typeface="Malgun Gothic Semilight"/>
                <a:ea typeface="Malgun Gothic Semilight"/>
                <a:cs typeface="Malgun Gothic Semilight"/>
              </a:rPr>
              <a:t>H</a:t>
            </a:r>
            <a:r>
              <a:rPr lang="ko-KR" altLang="en-US" sz="2000" b="1" dirty="0">
                <a:solidFill>
                  <a:schemeClr val="bg1"/>
                </a:solidFill>
                <a:latin typeface="Malgun Gothic Semilight"/>
                <a:ea typeface="Malgun Gothic Semilight"/>
                <a:cs typeface="Malgun Gothic Semilight"/>
              </a:rPr>
              <a:t> · </a:t>
            </a:r>
            <a:r>
              <a:rPr lang="ko-KR" altLang="en-US" sz="2000" b="1" dirty="0" err="1">
                <a:solidFill>
                  <a:schemeClr val="bg1"/>
                </a:solidFill>
                <a:latin typeface="Malgun Gothic Semilight"/>
                <a:ea typeface="Malgun Gothic Semilight"/>
                <a:cs typeface="Malgun Gothic Semilight"/>
              </a:rPr>
              <a:t>P</a:t>
            </a:r>
            <a:r>
              <a:rPr lang="ko-KR" altLang="en-US" sz="2000" b="1" dirty="0">
                <a:solidFill>
                  <a:schemeClr val="bg1"/>
                </a:solidFill>
                <a:latin typeface="Malgun Gothic Semilight"/>
                <a:ea typeface="Malgun Gothic Semilight"/>
                <a:cs typeface="Malgun Gothic Semilight"/>
              </a:rPr>
              <a:t> : 010 - 9690 - 7703</a:t>
            </a:r>
          </a:p>
          <a:p>
            <a:pPr algn="ctr"/>
            <a:r>
              <a:rPr lang="ko-KR" altLang="en-US" sz="2000" b="1" dirty="0" err="1">
                <a:solidFill>
                  <a:schemeClr val="bg1"/>
                </a:solidFill>
                <a:latin typeface="Malgun Gothic Semilight"/>
                <a:ea typeface="Malgun Gothic Semilight"/>
                <a:cs typeface="Malgun Gothic Semilight"/>
              </a:rPr>
              <a:t>E-mail</a:t>
            </a:r>
            <a:r>
              <a:rPr lang="ko-KR" altLang="en-US" sz="2000" b="1" dirty="0">
                <a:solidFill>
                  <a:schemeClr val="bg1"/>
                </a:solidFill>
                <a:latin typeface="Malgun Gothic Semilight"/>
                <a:ea typeface="Malgun Gothic Semilight"/>
                <a:cs typeface="Malgun Gothic Semilight"/>
              </a:rPr>
              <a:t> : joonki082@gmail.com</a:t>
            </a:r>
          </a:p>
        </p:txBody>
      </p:sp>
    </p:spTree>
    <p:extLst>
      <p:ext uri="{BB962C8B-B14F-4D97-AF65-F5344CB8AC3E}">
        <p14:creationId xmlns:p14="http://schemas.microsoft.com/office/powerpoint/2010/main" val="1685937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643B7E8-B361-4A91-A7A5-07418CFCF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7A74E93-DAA8-4661-8F23-0F48710EA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FF212E38-C041-49D9-9236-29FF44B27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16" y="809244"/>
            <a:ext cx="5943600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43632" y="1559768"/>
            <a:ext cx="5068568" cy="3135379"/>
          </a:xfrm>
        </p:spPr>
        <p:txBody>
          <a:bodyPr>
            <a:normAutofit/>
          </a:bodyPr>
          <a:lstStyle/>
          <a:p>
            <a:r>
              <a:rPr lang="ko-KR" altLang="en-US" sz="6000" b="1" err="1">
                <a:ea typeface="맑은 고딕"/>
                <a:cs typeface="Malgun Gothic Semilight"/>
              </a:rPr>
              <a:t>Jk</a:t>
            </a:r>
            <a:r>
              <a:rPr lang="ko-KR" altLang="en-US" sz="6000" b="1">
                <a:ea typeface="맑은 고딕"/>
                <a:cs typeface="Malgun Gothic Semilight"/>
              </a:rPr>
              <a:t> </a:t>
            </a:r>
            <a:r>
              <a:rPr lang="ko-KR" altLang="en-US" sz="6000" b="1" err="1">
                <a:ea typeface="맑은 고딕"/>
                <a:cs typeface="Malgun Gothic Semilight"/>
              </a:rPr>
              <a:t>wORLD</a:t>
            </a:r>
            <a:br>
              <a:rPr lang="en-US" altLang="ko-KR"/>
            </a:br>
            <a:endParaRPr lang="ko-KR" altLang="en-US" sz="6000" b="1">
              <a:ea typeface="맑은 고딕"/>
              <a:cs typeface="Malgun Gothic Semiligh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43633" y="4708186"/>
            <a:ext cx="5068567" cy="797089"/>
          </a:xfrm>
        </p:spPr>
        <p:txBody>
          <a:bodyPr lIns="109728" tIns="109728" rIns="109728" bIns="91440"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포트폴리오 메인 사이트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90391D1-AA86-467F-A77E-0606FCCCD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A430F17-C7B1-40FD-89FA-55002B663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3EAAD29-514C-4272-AA97-D2DCEB35B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373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080894D-F290-4DF4-82A7-905285A7E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">
            <a:extLst>
              <a:ext uri="{FF2B5EF4-FFF2-40B4-BE49-F238E27FC236}">
                <a16:creationId xmlns:a16="http://schemas.microsoft.com/office/drawing/2014/main" id="{C2F14A12-AF74-4A58-80AA-8E5A52713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78" r="16394" b="1"/>
          <a:stretch/>
        </p:blipFill>
        <p:spPr>
          <a:xfrm>
            <a:off x="7555832" y="10"/>
            <a:ext cx="4636163" cy="6857990"/>
          </a:xfrm>
          <a:prstGeom prst="rect">
            <a:avLst/>
          </a:prstGeom>
        </p:spPr>
      </p:pic>
      <p:pic>
        <p:nvPicPr>
          <p:cNvPr id="4" name="그림 4">
            <a:extLst>
              <a:ext uri="{FF2B5EF4-FFF2-40B4-BE49-F238E27FC236}">
                <a16:creationId xmlns:a16="http://schemas.microsoft.com/office/drawing/2014/main" id="{0E971938-63B9-4AA4-8E34-A7D7C46B6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504" y="3528859"/>
            <a:ext cx="8572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6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B3C40C0-31AF-4C46-A57D-5D32F62A8343}"/>
              </a:ext>
            </a:extLst>
          </p:cNvPr>
          <p:cNvSpPr/>
          <p:nvPr/>
        </p:nvSpPr>
        <p:spPr>
          <a:xfrm>
            <a:off x="2876" y="-4313"/>
            <a:ext cx="2832338" cy="4169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dirty="0">
                <a:latin typeface="Malgun Gothic Semilight"/>
                <a:ea typeface="Malgun Gothic Semilight"/>
                <a:cs typeface="Malgun Gothic Semilight"/>
              </a:rPr>
              <a:t>공통 UI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C954079-63C8-425B-8113-90861B1EF901}"/>
              </a:ext>
            </a:extLst>
          </p:cNvPr>
          <p:cNvSpPr/>
          <p:nvPr/>
        </p:nvSpPr>
        <p:spPr>
          <a:xfrm>
            <a:off x="1494619" y="1437981"/>
            <a:ext cx="2792927" cy="126063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  <a:ea typeface="맑은 고딕"/>
              </a:rPr>
              <a:t>Header</a:t>
            </a:r>
            <a:r>
              <a:rPr lang="ko-KR" altLang="en-US" b="1" dirty="0">
                <a:solidFill>
                  <a:schemeClr val="bg1"/>
                </a:solidFill>
                <a:ea typeface="맑은 고딕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ea typeface="맑은 고딕"/>
              </a:rPr>
              <a:t>top_menu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9F4E048-2CCF-4446-8803-E8A079AF764A}"/>
              </a:ext>
            </a:extLst>
          </p:cNvPr>
          <p:cNvSpPr/>
          <p:nvPr/>
        </p:nvSpPr>
        <p:spPr>
          <a:xfrm>
            <a:off x="1360147" y="4205778"/>
            <a:ext cx="3142551" cy="117099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err="1">
                <a:solidFill>
                  <a:schemeClr val="bg1"/>
                </a:solidFill>
                <a:latin typeface="Malgun Gothic Semilight"/>
                <a:ea typeface="Malgun Gothic Semilight"/>
                <a:cs typeface="Malgun Gothic Semilight"/>
              </a:rPr>
              <a:t>Footer</a:t>
            </a:r>
            <a:endParaRPr lang="ko-KR" b="1" err="1">
              <a:solidFill>
                <a:schemeClr val="bg1"/>
              </a:solidFill>
              <a:latin typeface="Malgun Gothic Semilight"/>
              <a:ea typeface="Malgun Gothic Semilight"/>
              <a:cs typeface="Malgun Gothic Semiligh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BACCA0A-0229-4142-9910-A26D84E528DB}"/>
              </a:ext>
            </a:extLst>
          </p:cNvPr>
          <p:cNvSpPr/>
          <p:nvPr/>
        </p:nvSpPr>
        <p:spPr>
          <a:xfrm>
            <a:off x="4868745" y="1535595"/>
            <a:ext cx="5764862" cy="1064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solidFill>
                <a:schemeClr val="tx1"/>
              </a:solidFill>
              <a:ea typeface="맑은 고딕"/>
            </a:endParaRPr>
          </a:p>
        </p:txBody>
      </p:sp>
      <p:pic>
        <p:nvPicPr>
          <p:cNvPr id="10" name="그림 4">
            <a:extLst>
              <a:ext uri="{FF2B5EF4-FFF2-40B4-BE49-F238E27FC236}">
                <a16:creationId xmlns:a16="http://schemas.microsoft.com/office/drawing/2014/main" id="{3A7382EC-A8A8-4A61-846F-884D7A81A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771" y="1637305"/>
            <a:ext cx="876336" cy="8673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715BA0A-D160-4AFC-A094-27DFC7057D62}"/>
              </a:ext>
            </a:extLst>
          </p:cNvPr>
          <p:cNvSpPr txBox="1"/>
          <p:nvPr/>
        </p:nvSpPr>
        <p:spPr>
          <a:xfrm>
            <a:off x="6185646" y="2034988"/>
            <a:ext cx="41058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맑은 고딕"/>
              </a:rPr>
              <a:t>Home   </a:t>
            </a:r>
            <a:r>
              <a:rPr lang="ko-KR" altLang="en-US" dirty="0" err="1">
                <a:ea typeface="맑은 고딕"/>
              </a:rPr>
              <a:t>Study</a:t>
            </a:r>
            <a:r>
              <a:rPr lang="ko-KR" altLang="en-US" dirty="0">
                <a:ea typeface="맑은 고딕"/>
              </a:rPr>
              <a:t>   </a:t>
            </a:r>
            <a:r>
              <a:rPr lang="ko-KR" altLang="en-US" dirty="0" err="1">
                <a:ea typeface="맑은 고딕"/>
              </a:rPr>
              <a:t>Portfoilo</a:t>
            </a:r>
            <a:r>
              <a:rPr lang="ko-KR" altLang="en-US" dirty="0">
                <a:ea typeface="맑은 고딕"/>
              </a:rPr>
              <a:t>   </a:t>
            </a:r>
            <a:r>
              <a:rPr lang="ko-KR" altLang="en-US" dirty="0" err="1">
                <a:ea typeface="맑은 고딕"/>
              </a:rPr>
              <a:t>Comment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5FC7B4F-B7F6-4864-9FC7-D7C7F1791A5A}"/>
              </a:ext>
            </a:extLst>
          </p:cNvPr>
          <p:cNvSpPr/>
          <p:nvPr/>
        </p:nvSpPr>
        <p:spPr>
          <a:xfrm>
            <a:off x="4868745" y="4260866"/>
            <a:ext cx="5764862" cy="1064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C8163E-7D16-4E04-AC21-F08FA27B6012}"/>
              </a:ext>
            </a:extLst>
          </p:cNvPr>
          <p:cNvSpPr txBox="1"/>
          <p:nvPr/>
        </p:nvSpPr>
        <p:spPr>
          <a:xfrm>
            <a:off x="4948517" y="4607859"/>
            <a:ext cx="56836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b="1" dirty="0" err="1">
                <a:ea typeface="+mn-lt"/>
                <a:cs typeface="+mn-lt"/>
              </a:rPr>
              <a:t>Copyright</a:t>
            </a:r>
            <a:r>
              <a:rPr lang="ko-KR" b="1" dirty="0">
                <a:ea typeface="+mn-lt"/>
                <a:cs typeface="+mn-lt"/>
              </a:rPr>
              <a:t> © 2021 JK World. All </a:t>
            </a:r>
            <a:r>
              <a:rPr lang="ko-KR" b="1" dirty="0" err="1">
                <a:ea typeface="+mn-lt"/>
                <a:cs typeface="+mn-lt"/>
              </a:rPr>
              <a:t>Rights</a:t>
            </a:r>
            <a:r>
              <a:rPr lang="ko-KR" b="1" dirty="0">
                <a:ea typeface="+mn-lt"/>
                <a:cs typeface="+mn-lt"/>
              </a:rPr>
              <a:t> </a:t>
            </a:r>
            <a:r>
              <a:rPr lang="ko-KR" b="1" dirty="0" err="1">
                <a:ea typeface="+mn-lt"/>
                <a:cs typeface="+mn-lt"/>
              </a:rPr>
              <a:t>Reserved</a:t>
            </a:r>
            <a:r>
              <a:rPr lang="ko-KR" b="1" dirty="0">
                <a:ea typeface="+mn-lt"/>
                <a:cs typeface="+mn-lt"/>
              </a:rPr>
              <a:t>.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623265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B3C40C0-31AF-4C46-A57D-5D32F62A8343}"/>
              </a:ext>
            </a:extLst>
          </p:cNvPr>
          <p:cNvSpPr/>
          <p:nvPr/>
        </p:nvSpPr>
        <p:spPr>
          <a:xfrm>
            <a:off x="2876" y="-4313"/>
            <a:ext cx="2832338" cy="4169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화면 설계 - </a:t>
            </a:r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index</a:t>
            </a:r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 </a:t>
            </a:r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page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AB19C1-8DF8-47D6-AB77-3442858A4F96}"/>
              </a:ext>
            </a:extLst>
          </p:cNvPr>
          <p:cNvSpPr/>
          <p:nvPr/>
        </p:nvSpPr>
        <p:spPr>
          <a:xfrm>
            <a:off x="2072316" y="1073091"/>
            <a:ext cx="9115245" cy="5032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5CD9C6-DA1E-4A4C-99AE-271961BB629C}"/>
              </a:ext>
            </a:extLst>
          </p:cNvPr>
          <p:cNvSpPr/>
          <p:nvPr/>
        </p:nvSpPr>
        <p:spPr>
          <a:xfrm>
            <a:off x="2071418" y="1846562"/>
            <a:ext cx="9115244" cy="42670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C954079-63C8-425B-8113-90861B1EF901}"/>
              </a:ext>
            </a:extLst>
          </p:cNvPr>
          <p:cNvSpPr/>
          <p:nvPr/>
        </p:nvSpPr>
        <p:spPr>
          <a:xfrm>
            <a:off x="625042" y="1070428"/>
            <a:ext cx="1322716" cy="848263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err="1">
                <a:solidFill>
                  <a:schemeClr val="bg1"/>
                </a:solidFill>
                <a:ea typeface="맑은 고딕"/>
              </a:rPr>
              <a:t>header</a:t>
            </a:r>
            <a:endParaRPr lang="ko-KR" altLang="en-US" b="1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0F1A544-785A-475D-A907-983544C80A71}"/>
              </a:ext>
            </a:extLst>
          </p:cNvPr>
          <p:cNvSpPr/>
          <p:nvPr/>
        </p:nvSpPr>
        <p:spPr>
          <a:xfrm>
            <a:off x="625042" y="3327441"/>
            <a:ext cx="1322716" cy="848263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err="1">
                <a:solidFill>
                  <a:schemeClr val="bg1"/>
                </a:solidFill>
                <a:ea typeface="맑은 고딕"/>
              </a:rPr>
              <a:t>main</a:t>
            </a:r>
            <a:endParaRPr lang="ko-KR" altLang="en-US" b="1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BB01AE2-76BB-41BB-8193-825AB587B74B}"/>
              </a:ext>
            </a:extLst>
          </p:cNvPr>
          <p:cNvSpPr/>
          <p:nvPr/>
        </p:nvSpPr>
        <p:spPr>
          <a:xfrm>
            <a:off x="2215192" y="1177007"/>
            <a:ext cx="8839755" cy="544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ea typeface="맑은 고딕"/>
              </a:rPr>
              <a:t>g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076D35A-3124-45C6-A0DC-C5298B7EFCAF}"/>
              </a:ext>
            </a:extLst>
          </p:cNvPr>
          <p:cNvSpPr/>
          <p:nvPr/>
        </p:nvSpPr>
        <p:spPr>
          <a:xfrm>
            <a:off x="2522159" y="2965195"/>
            <a:ext cx="3579729" cy="21038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  <a:ea typeface="맑은 고딕"/>
              </a:rPr>
              <a:t>'</a:t>
            </a:r>
            <a:r>
              <a:rPr lang="ko-KR" altLang="en-US" sz="2800" err="1">
                <a:solidFill>
                  <a:schemeClr val="tx1"/>
                </a:solidFill>
                <a:ea typeface="맑은 고딕"/>
              </a:rPr>
              <a:t>Study</a:t>
            </a:r>
            <a:r>
              <a:rPr lang="ko-KR" altLang="en-US" sz="2800">
                <a:solidFill>
                  <a:schemeClr val="tx1"/>
                </a:solidFill>
                <a:ea typeface="맑은 고딕"/>
              </a:rPr>
              <a:t>' </a:t>
            </a:r>
            <a:r>
              <a:rPr lang="ko-KR" altLang="en-US" sz="2800" err="1">
                <a:solidFill>
                  <a:schemeClr val="tx1"/>
                </a:solidFill>
                <a:ea typeface="맑은 고딕"/>
              </a:rPr>
              <a:t>Link</a:t>
            </a:r>
            <a:endParaRPr lang="ko-KR" altLang="en-US" sz="2800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(</a:t>
            </a:r>
            <a:r>
              <a:rPr lang="ko-KR" altLang="en-US" err="1">
                <a:solidFill>
                  <a:schemeClr val="tx1"/>
                </a:solidFill>
                <a:ea typeface="맑은 고딕"/>
              </a:rPr>
              <a:t>img</a:t>
            </a:r>
            <a:r>
              <a:rPr lang="ko-KR" altLang="en-US">
                <a:solidFill>
                  <a:schemeClr val="tx1"/>
                </a:solidFill>
                <a:ea typeface="맑은 고딕"/>
              </a:rPr>
              <a:t>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C41DF5C-06C5-4FB4-B1B9-9FAD242B9D39}"/>
              </a:ext>
            </a:extLst>
          </p:cNvPr>
          <p:cNvSpPr/>
          <p:nvPr/>
        </p:nvSpPr>
        <p:spPr>
          <a:xfrm>
            <a:off x="2523999" y="5320555"/>
            <a:ext cx="8096863" cy="6152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err="1">
                <a:solidFill>
                  <a:schemeClr val="tx1"/>
                </a:solidFill>
                <a:latin typeface="Malgun Gothic Semilight"/>
                <a:ea typeface="Malgun Gothic Semilight"/>
                <a:cs typeface="Malgun Gothic Semilight"/>
              </a:rPr>
              <a:t>Contact</a:t>
            </a:r>
            <a:r>
              <a:rPr lang="ko-KR" altLang="en-US" sz="1400" b="1">
                <a:solidFill>
                  <a:schemeClr val="tx1"/>
                </a:solidFill>
                <a:latin typeface="Malgun Gothic Semilight"/>
                <a:ea typeface="Malgun Gothic Semilight"/>
                <a:cs typeface="Malgun Gothic Semilight"/>
              </a:rPr>
              <a:t> &amp; </a:t>
            </a:r>
            <a:r>
              <a:rPr lang="ko-KR" altLang="en-US" sz="1400" b="1" err="1">
                <a:solidFill>
                  <a:schemeClr val="tx1"/>
                </a:solidFill>
                <a:latin typeface="Malgun Gothic Semilight"/>
                <a:ea typeface="Malgun Gothic Semilight"/>
                <a:cs typeface="Malgun Gothic Semilight"/>
              </a:rPr>
              <a:t>footer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0C1821-882C-40F5-B5BC-5686067CE775}"/>
              </a:ext>
            </a:extLst>
          </p:cNvPr>
          <p:cNvSpPr txBox="1"/>
          <p:nvPr/>
        </p:nvSpPr>
        <p:spPr>
          <a:xfrm>
            <a:off x="5931569" y="1221181"/>
            <a:ext cx="13878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err="1">
                <a:ea typeface="맑은 고딕"/>
              </a:rPr>
              <a:t>Header</a:t>
            </a:r>
            <a:endParaRPr lang="ko-KR" altLang="en-US" sz="2800">
              <a:ea typeface="맑은 고딕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9F4E048-2CCF-4446-8803-E8A079AF764A}"/>
              </a:ext>
            </a:extLst>
          </p:cNvPr>
          <p:cNvSpPr/>
          <p:nvPr/>
        </p:nvSpPr>
        <p:spPr>
          <a:xfrm>
            <a:off x="625041" y="5209825"/>
            <a:ext cx="1322716" cy="848263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err="1">
                <a:solidFill>
                  <a:schemeClr val="bg1"/>
                </a:solidFill>
                <a:latin typeface="Malgun Gothic Semilight"/>
                <a:ea typeface="Malgun Gothic Semilight"/>
                <a:cs typeface="Malgun Gothic Semilight"/>
              </a:rPr>
              <a:t>Footer</a:t>
            </a:r>
            <a:endParaRPr lang="ko-KR" b="1" err="1">
              <a:solidFill>
                <a:schemeClr val="bg1"/>
              </a:solidFill>
              <a:latin typeface="Malgun Gothic Semilight"/>
              <a:ea typeface="Malgun Gothic Semilight"/>
              <a:cs typeface="Malgun Gothic Semiligh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0069DE-CE68-4F92-8D23-081AA9729988}"/>
              </a:ext>
            </a:extLst>
          </p:cNvPr>
          <p:cNvSpPr txBox="1"/>
          <p:nvPr/>
        </p:nvSpPr>
        <p:spPr>
          <a:xfrm>
            <a:off x="5415374" y="2130664"/>
            <a:ext cx="242022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000">
                <a:ea typeface="맑은 고딕"/>
              </a:rPr>
              <a:t>JK World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A9B7041-05DB-4DD0-9845-CA88A6820EDC}"/>
              </a:ext>
            </a:extLst>
          </p:cNvPr>
          <p:cNvSpPr/>
          <p:nvPr/>
        </p:nvSpPr>
        <p:spPr>
          <a:xfrm>
            <a:off x="7044997" y="2965194"/>
            <a:ext cx="3579729" cy="21038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  <a:ea typeface="맑은 고딕"/>
              </a:rPr>
              <a:t>'</a:t>
            </a:r>
            <a:r>
              <a:rPr lang="ko-KR" altLang="en-US" sz="2800" err="1">
                <a:solidFill>
                  <a:schemeClr val="tx1"/>
                </a:solidFill>
                <a:ea typeface="맑은 고딕"/>
              </a:rPr>
              <a:t>Portfolio</a:t>
            </a:r>
            <a:r>
              <a:rPr lang="ko-KR" altLang="en-US" sz="2800">
                <a:solidFill>
                  <a:schemeClr val="tx1"/>
                </a:solidFill>
                <a:ea typeface="맑은 고딕"/>
              </a:rPr>
              <a:t>' </a:t>
            </a:r>
            <a:r>
              <a:rPr lang="ko-KR" altLang="en-US" sz="2800" err="1">
                <a:solidFill>
                  <a:schemeClr val="tx1"/>
                </a:solidFill>
                <a:ea typeface="맑은 고딕"/>
              </a:rPr>
              <a:t>Link</a:t>
            </a:r>
            <a:endParaRPr lang="ko-KR" altLang="en-US" sz="2800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(</a:t>
            </a:r>
            <a:r>
              <a:rPr lang="ko-KR" altLang="en-US" err="1">
                <a:solidFill>
                  <a:schemeClr val="tx1"/>
                </a:solidFill>
                <a:ea typeface="맑은 고딕"/>
              </a:rPr>
              <a:t>img</a:t>
            </a:r>
            <a:r>
              <a:rPr lang="ko-KR" altLang="en-US">
                <a:solidFill>
                  <a:schemeClr val="tx1"/>
                </a:solidFill>
                <a:ea typeface="맑은 고딕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8FCFA5-8473-4248-83D7-B6D6B0442232}"/>
              </a:ext>
            </a:extLst>
          </p:cNvPr>
          <p:cNvSpPr txBox="1"/>
          <p:nvPr/>
        </p:nvSpPr>
        <p:spPr>
          <a:xfrm>
            <a:off x="2757949" y="134456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err="1">
                <a:ea typeface="맑은 고딕"/>
              </a:rPr>
              <a:t>Top_menu</a:t>
            </a:r>
            <a:endParaRPr lang="ko-KR" altLang="en-US" sz="1400" err="1"/>
          </a:p>
        </p:txBody>
      </p:sp>
      <p:pic>
        <p:nvPicPr>
          <p:cNvPr id="8" name="그림 12">
            <a:extLst>
              <a:ext uri="{FF2B5EF4-FFF2-40B4-BE49-F238E27FC236}">
                <a16:creationId xmlns:a16="http://schemas.microsoft.com/office/drawing/2014/main" id="{AC10CE7E-F9D0-41AB-A95D-CE800BF12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042" y="3983252"/>
            <a:ext cx="1084007" cy="1073533"/>
          </a:xfrm>
          <a:prstGeom prst="rect">
            <a:avLst/>
          </a:prstGeom>
        </p:spPr>
      </p:pic>
      <p:pic>
        <p:nvPicPr>
          <p:cNvPr id="13" name="그림 13" descr="텍스트, 명함, 벡터그래픽이(가) 표시된 사진&#10;&#10;자동 생성된 설명">
            <a:extLst>
              <a:ext uri="{FF2B5EF4-FFF2-40B4-BE49-F238E27FC236}">
                <a16:creationId xmlns:a16="http://schemas.microsoft.com/office/drawing/2014/main" id="{312D3FB9-0B47-4DAA-AF76-F2A57E04D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461" y="4016796"/>
            <a:ext cx="1059426" cy="1048953"/>
          </a:xfrm>
          <a:prstGeom prst="rect">
            <a:avLst/>
          </a:prstGeom>
        </p:spPr>
      </p:pic>
      <p:pic>
        <p:nvPicPr>
          <p:cNvPr id="14" name="그림 4">
            <a:extLst>
              <a:ext uri="{FF2B5EF4-FFF2-40B4-BE49-F238E27FC236}">
                <a16:creationId xmlns:a16="http://schemas.microsoft.com/office/drawing/2014/main" id="{88A83B06-4F89-4683-9E2D-D63DCC962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536" y="1242858"/>
            <a:ext cx="463960" cy="46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21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B3C40C0-31AF-4C46-A57D-5D32F62A8343}"/>
              </a:ext>
            </a:extLst>
          </p:cNvPr>
          <p:cNvSpPr/>
          <p:nvPr/>
        </p:nvSpPr>
        <p:spPr>
          <a:xfrm>
            <a:off x="2876" y="-4313"/>
            <a:ext cx="2832338" cy="4169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화면 설계 - </a:t>
            </a:r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Study</a:t>
            </a:r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 </a:t>
            </a:r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page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AB19C1-8DF8-47D6-AB77-3442858A4F96}"/>
              </a:ext>
            </a:extLst>
          </p:cNvPr>
          <p:cNvSpPr/>
          <p:nvPr/>
        </p:nvSpPr>
        <p:spPr>
          <a:xfrm>
            <a:off x="2072316" y="1073091"/>
            <a:ext cx="9115245" cy="5032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5CD9C6-DA1E-4A4C-99AE-271961BB629C}"/>
              </a:ext>
            </a:extLst>
          </p:cNvPr>
          <p:cNvSpPr/>
          <p:nvPr/>
        </p:nvSpPr>
        <p:spPr>
          <a:xfrm>
            <a:off x="2071418" y="1846562"/>
            <a:ext cx="9115244" cy="42670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C954079-63C8-425B-8113-90861B1EF901}"/>
              </a:ext>
            </a:extLst>
          </p:cNvPr>
          <p:cNvSpPr/>
          <p:nvPr/>
        </p:nvSpPr>
        <p:spPr>
          <a:xfrm>
            <a:off x="625042" y="1070428"/>
            <a:ext cx="1322716" cy="848263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err="1">
                <a:solidFill>
                  <a:schemeClr val="bg1"/>
                </a:solidFill>
                <a:ea typeface="맑은 고딕"/>
              </a:rPr>
              <a:t>header</a:t>
            </a:r>
            <a:endParaRPr lang="ko-KR" altLang="en-US" b="1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0F1A544-785A-475D-A907-983544C80A71}"/>
              </a:ext>
            </a:extLst>
          </p:cNvPr>
          <p:cNvSpPr/>
          <p:nvPr/>
        </p:nvSpPr>
        <p:spPr>
          <a:xfrm>
            <a:off x="625042" y="3327441"/>
            <a:ext cx="1322716" cy="848263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err="1">
                <a:solidFill>
                  <a:schemeClr val="bg1"/>
                </a:solidFill>
                <a:ea typeface="맑은 고딕"/>
              </a:rPr>
              <a:t>main</a:t>
            </a:r>
            <a:endParaRPr lang="ko-KR" altLang="en-US" b="1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BB01AE2-76BB-41BB-8193-825AB587B74B}"/>
              </a:ext>
            </a:extLst>
          </p:cNvPr>
          <p:cNvSpPr/>
          <p:nvPr/>
        </p:nvSpPr>
        <p:spPr>
          <a:xfrm>
            <a:off x="2215192" y="1177007"/>
            <a:ext cx="8839755" cy="544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ea typeface="맑은 고딕"/>
              </a:rPr>
              <a:t>g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076D35A-3124-45C6-A0DC-C5298B7EFCAF}"/>
              </a:ext>
            </a:extLst>
          </p:cNvPr>
          <p:cNvSpPr/>
          <p:nvPr/>
        </p:nvSpPr>
        <p:spPr>
          <a:xfrm>
            <a:off x="2522159" y="2166325"/>
            <a:ext cx="6197567" cy="3136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3200" err="1">
                <a:solidFill>
                  <a:schemeClr val="tx1"/>
                </a:solidFill>
                <a:ea typeface="맑은 고딕"/>
              </a:rPr>
              <a:t>Study</a:t>
            </a:r>
            <a:endParaRPr lang="ko-KR" altLang="en-US" sz="320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C41DF5C-06C5-4FB4-B1B9-9FAD242B9D39}"/>
              </a:ext>
            </a:extLst>
          </p:cNvPr>
          <p:cNvSpPr/>
          <p:nvPr/>
        </p:nvSpPr>
        <p:spPr>
          <a:xfrm>
            <a:off x="2523999" y="5541780"/>
            <a:ext cx="8096863" cy="394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err="1">
                <a:solidFill>
                  <a:schemeClr val="tx1"/>
                </a:solidFill>
                <a:latin typeface="Malgun Gothic Semilight"/>
                <a:ea typeface="Malgun Gothic Semilight"/>
                <a:cs typeface="Malgun Gothic Semilight"/>
              </a:rPr>
              <a:t>footer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0C1821-882C-40F5-B5BC-5686067CE775}"/>
              </a:ext>
            </a:extLst>
          </p:cNvPr>
          <p:cNvSpPr txBox="1"/>
          <p:nvPr/>
        </p:nvSpPr>
        <p:spPr>
          <a:xfrm>
            <a:off x="5931569" y="1221181"/>
            <a:ext cx="13878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err="1">
                <a:ea typeface="맑은 고딕"/>
              </a:rPr>
              <a:t>Header</a:t>
            </a:r>
            <a:endParaRPr lang="ko-KR" altLang="en-US" sz="2800">
              <a:ea typeface="맑은 고딕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9F4E048-2CCF-4446-8803-E8A079AF764A}"/>
              </a:ext>
            </a:extLst>
          </p:cNvPr>
          <p:cNvSpPr/>
          <p:nvPr/>
        </p:nvSpPr>
        <p:spPr>
          <a:xfrm>
            <a:off x="625041" y="5209825"/>
            <a:ext cx="1322716" cy="848263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err="1">
                <a:solidFill>
                  <a:schemeClr val="bg1"/>
                </a:solidFill>
                <a:latin typeface="Malgun Gothic Semilight"/>
                <a:ea typeface="Malgun Gothic Semilight"/>
                <a:cs typeface="Malgun Gothic Semilight"/>
              </a:rPr>
              <a:t>Footer</a:t>
            </a:r>
            <a:endParaRPr lang="ko-KR" b="1" err="1">
              <a:solidFill>
                <a:schemeClr val="bg1"/>
              </a:solidFill>
              <a:latin typeface="Malgun Gothic Semilight"/>
              <a:ea typeface="Malgun Gothic Semilight"/>
              <a:cs typeface="Malgun Gothic Semilight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A9B7041-05DB-4DD0-9845-CA88A6820EDC}"/>
              </a:ext>
            </a:extLst>
          </p:cNvPr>
          <p:cNvSpPr/>
          <p:nvPr/>
        </p:nvSpPr>
        <p:spPr>
          <a:xfrm>
            <a:off x="9183512" y="2166324"/>
            <a:ext cx="1441214" cy="3136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solidFill>
                  <a:schemeClr val="tx1"/>
                </a:solidFill>
                <a:ea typeface="맑은 고딕"/>
              </a:rPr>
              <a:t>Side</a:t>
            </a:r>
            <a:r>
              <a:rPr lang="ko-KR" altLang="en-US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err="1">
                <a:solidFill>
                  <a:schemeClr val="tx1"/>
                </a:solidFill>
                <a:ea typeface="맑은 고딕"/>
              </a:rPr>
              <a:t>bar</a:t>
            </a:r>
            <a:endParaRPr lang="ko-KR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867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B3C40C0-31AF-4C46-A57D-5D32F62A8343}"/>
              </a:ext>
            </a:extLst>
          </p:cNvPr>
          <p:cNvSpPr/>
          <p:nvPr/>
        </p:nvSpPr>
        <p:spPr>
          <a:xfrm>
            <a:off x="2876" y="-4313"/>
            <a:ext cx="2832338" cy="4169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화면 설계 - </a:t>
            </a:r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Portfolio</a:t>
            </a:r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 </a:t>
            </a:r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page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AB19C1-8DF8-47D6-AB77-3442858A4F96}"/>
              </a:ext>
            </a:extLst>
          </p:cNvPr>
          <p:cNvSpPr/>
          <p:nvPr/>
        </p:nvSpPr>
        <p:spPr>
          <a:xfrm>
            <a:off x="2072316" y="1073091"/>
            <a:ext cx="9115245" cy="5032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5CD9C6-DA1E-4A4C-99AE-271961BB629C}"/>
              </a:ext>
            </a:extLst>
          </p:cNvPr>
          <p:cNvSpPr/>
          <p:nvPr/>
        </p:nvSpPr>
        <p:spPr>
          <a:xfrm>
            <a:off x="2071418" y="1846562"/>
            <a:ext cx="9115244" cy="42670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C954079-63C8-425B-8113-90861B1EF901}"/>
              </a:ext>
            </a:extLst>
          </p:cNvPr>
          <p:cNvSpPr/>
          <p:nvPr/>
        </p:nvSpPr>
        <p:spPr>
          <a:xfrm>
            <a:off x="625042" y="1070428"/>
            <a:ext cx="1322716" cy="848263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err="1">
                <a:solidFill>
                  <a:schemeClr val="bg1"/>
                </a:solidFill>
                <a:ea typeface="맑은 고딕"/>
              </a:rPr>
              <a:t>header</a:t>
            </a:r>
            <a:endParaRPr lang="ko-KR" altLang="en-US" b="1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0F1A544-785A-475D-A907-983544C80A71}"/>
              </a:ext>
            </a:extLst>
          </p:cNvPr>
          <p:cNvSpPr/>
          <p:nvPr/>
        </p:nvSpPr>
        <p:spPr>
          <a:xfrm>
            <a:off x="625042" y="3327441"/>
            <a:ext cx="1322716" cy="848263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err="1">
                <a:solidFill>
                  <a:schemeClr val="bg1"/>
                </a:solidFill>
                <a:ea typeface="맑은 고딕"/>
              </a:rPr>
              <a:t>main</a:t>
            </a:r>
            <a:endParaRPr lang="ko-KR" altLang="en-US" b="1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BB01AE2-76BB-41BB-8193-825AB587B74B}"/>
              </a:ext>
            </a:extLst>
          </p:cNvPr>
          <p:cNvSpPr/>
          <p:nvPr/>
        </p:nvSpPr>
        <p:spPr>
          <a:xfrm>
            <a:off x="2215192" y="1177007"/>
            <a:ext cx="8839755" cy="544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ea typeface="맑은 고딕"/>
              </a:rPr>
              <a:t>g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076D35A-3124-45C6-A0DC-C5298B7EFCAF}"/>
              </a:ext>
            </a:extLst>
          </p:cNvPr>
          <p:cNvSpPr/>
          <p:nvPr/>
        </p:nvSpPr>
        <p:spPr>
          <a:xfrm>
            <a:off x="3124385" y="2264648"/>
            <a:ext cx="2190923" cy="18088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맑은 고딕"/>
              </a:rPr>
              <a:t>(</a:t>
            </a:r>
            <a:r>
              <a:rPr lang="ko-KR" altLang="en-US" err="1">
                <a:solidFill>
                  <a:schemeClr val="tx1"/>
                </a:solidFill>
                <a:ea typeface="맑은 고딕"/>
              </a:rPr>
              <a:t>site</a:t>
            </a:r>
            <a:r>
              <a:rPr lang="ko-KR" altLang="en-US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err="1">
                <a:solidFill>
                  <a:schemeClr val="tx1"/>
                </a:solidFill>
                <a:ea typeface="맑은 고딕"/>
              </a:rPr>
              <a:t>main</a:t>
            </a:r>
            <a:r>
              <a:rPr lang="ko-KR" altLang="en-US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err="1">
                <a:solidFill>
                  <a:schemeClr val="tx1"/>
                </a:solidFill>
                <a:ea typeface="맑은 고딕"/>
              </a:rPr>
              <a:t>img</a:t>
            </a:r>
            <a:r>
              <a:rPr lang="ko-KR" altLang="en-US">
                <a:solidFill>
                  <a:schemeClr val="tx1"/>
                </a:solidFill>
                <a:ea typeface="맑은 고딕"/>
              </a:rPr>
              <a:t>)</a:t>
            </a:r>
          </a:p>
          <a:p>
            <a:pPr algn="ctr"/>
            <a:endParaRPr lang="ko-KR" altLang="en-US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err="1">
                <a:solidFill>
                  <a:schemeClr val="tx1"/>
                </a:solidFill>
                <a:ea typeface="맑은 고딕"/>
              </a:rPr>
              <a:t>Portfolio</a:t>
            </a:r>
            <a:r>
              <a:rPr lang="ko-KR" altLang="en-US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err="1">
                <a:solidFill>
                  <a:schemeClr val="tx1"/>
                </a:solidFill>
                <a:ea typeface="맑은 고딕"/>
              </a:rPr>
              <a:t>Site</a:t>
            </a:r>
            <a:r>
              <a:rPr lang="ko-KR" altLang="en-US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err="1">
                <a:solidFill>
                  <a:schemeClr val="tx1"/>
                </a:solidFill>
                <a:ea typeface="맑은 고딕"/>
              </a:rPr>
              <a:t>Link</a:t>
            </a:r>
            <a:endParaRPr lang="ko-KR" altLang="en-US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C41DF5C-06C5-4FB4-B1B9-9FAD242B9D39}"/>
              </a:ext>
            </a:extLst>
          </p:cNvPr>
          <p:cNvSpPr/>
          <p:nvPr/>
        </p:nvSpPr>
        <p:spPr>
          <a:xfrm>
            <a:off x="2523999" y="5566361"/>
            <a:ext cx="8096863" cy="3694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err="1">
                <a:solidFill>
                  <a:schemeClr val="tx1"/>
                </a:solidFill>
                <a:latin typeface="Malgun Gothic Semilight"/>
                <a:ea typeface="Malgun Gothic Semilight"/>
                <a:cs typeface="Malgun Gothic Semilight"/>
              </a:rPr>
              <a:t>footer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0C1821-882C-40F5-B5BC-5686067CE775}"/>
              </a:ext>
            </a:extLst>
          </p:cNvPr>
          <p:cNvSpPr txBox="1"/>
          <p:nvPr/>
        </p:nvSpPr>
        <p:spPr>
          <a:xfrm>
            <a:off x="5931569" y="1221181"/>
            <a:ext cx="13878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err="1">
                <a:ea typeface="맑은 고딕"/>
              </a:rPr>
              <a:t>Header</a:t>
            </a:r>
            <a:endParaRPr lang="ko-KR" altLang="en-US" sz="2800">
              <a:ea typeface="맑은 고딕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9F4E048-2CCF-4446-8803-E8A079AF764A}"/>
              </a:ext>
            </a:extLst>
          </p:cNvPr>
          <p:cNvSpPr/>
          <p:nvPr/>
        </p:nvSpPr>
        <p:spPr>
          <a:xfrm>
            <a:off x="625041" y="5209825"/>
            <a:ext cx="1322716" cy="848263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err="1">
                <a:solidFill>
                  <a:schemeClr val="bg1"/>
                </a:solidFill>
                <a:latin typeface="Malgun Gothic Semilight"/>
                <a:ea typeface="Malgun Gothic Semilight"/>
                <a:cs typeface="Malgun Gothic Semilight"/>
              </a:rPr>
              <a:t>Footer</a:t>
            </a:r>
            <a:endParaRPr lang="ko-KR" b="1" err="1">
              <a:solidFill>
                <a:schemeClr val="bg1"/>
              </a:solidFill>
              <a:latin typeface="Malgun Gothic Semilight"/>
              <a:ea typeface="Malgun Gothic Semilight"/>
              <a:cs typeface="Malgun Gothic Semiligh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B3FDDA-718F-4BBC-BC92-2A63B452BF19}"/>
              </a:ext>
            </a:extLst>
          </p:cNvPr>
          <p:cNvSpPr/>
          <p:nvPr/>
        </p:nvSpPr>
        <p:spPr>
          <a:xfrm>
            <a:off x="5533287" y="2264647"/>
            <a:ext cx="2190923" cy="18088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>
                <a:solidFill>
                  <a:schemeClr val="tx1"/>
                </a:solidFill>
                <a:latin typeface="Malgun Gothic"/>
                <a:ea typeface="Malgun Gothic"/>
              </a:rPr>
              <a:t>(</a:t>
            </a:r>
            <a:r>
              <a:rPr lang="ko-KR" err="1">
                <a:solidFill>
                  <a:schemeClr val="tx1"/>
                </a:solidFill>
                <a:latin typeface="Malgun Gothic"/>
                <a:ea typeface="Malgun Gothic"/>
              </a:rPr>
              <a:t>site</a:t>
            </a:r>
            <a:r>
              <a:rPr lang="ko-KR">
                <a:solidFill>
                  <a:schemeClr val="tx1"/>
                </a:solidFill>
                <a:latin typeface="Malgun Gothic"/>
                <a:ea typeface="Malgun Gothic"/>
              </a:rPr>
              <a:t> </a:t>
            </a:r>
            <a:r>
              <a:rPr lang="ko-KR" err="1">
                <a:solidFill>
                  <a:schemeClr val="tx1"/>
                </a:solidFill>
                <a:latin typeface="Malgun Gothic"/>
                <a:ea typeface="Malgun Gothic"/>
              </a:rPr>
              <a:t>main</a:t>
            </a:r>
            <a:r>
              <a:rPr lang="ko-KR">
                <a:solidFill>
                  <a:schemeClr val="tx1"/>
                </a:solidFill>
                <a:latin typeface="Malgun Gothic"/>
                <a:ea typeface="Malgun Gothic"/>
              </a:rPr>
              <a:t> </a:t>
            </a:r>
            <a:r>
              <a:rPr lang="ko-KR" err="1">
                <a:solidFill>
                  <a:schemeClr val="tx1"/>
                </a:solidFill>
                <a:latin typeface="Malgun Gothic"/>
                <a:ea typeface="Malgun Gothic"/>
              </a:rPr>
              <a:t>img</a:t>
            </a:r>
            <a:r>
              <a:rPr lang="ko-KR">
                <a:solidFill>
                  <a:schemeClr val="tx1"/>
                </a:solidFill>
                <a:latin typeface="Malgun Gothic"/>
                <a:ea typeface="Malgun Gothic"/>
              </a:rPr>
              <a:t>)</a:t>
            </a:r>
            <a:endParaRPr lang="ko-KR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endParaRPr lang="ko-KR" altLang="en-US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err="1">
                <a:solidFill>
                  <a:schemeClr val="tx1"/>
                </a:solidFill>
                <a:ea typeface="맑은 고딕"/>
              </a:rPr>
              <a:t>Portfolio</a:t>
            </a:r>
            <a:r>
              <a:rPr lang="ko-KR" altLang="en-US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err="1">
                <a:solidFill>
                  <a:schemeClr val="tx1"/>
                </a:solidFill>
                <a:ea typeface="맑은 고딕"/>
              </a:rPr>
              <a:t>Site</a:t>
            </a:r>
            <a:r>
              <a:rPr lang="ko-KR" altLang="en-US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err="1">
                <a:solidFill>
                  <a:schemeClr val="tx1"/>
                </a:solidFill>
                <a:ea typeface="맑은 고딕"/>
              </a:rPr>
              <a:t>Link</a:t>
            </a:r>
            <a:endParaRPr lang="ko-KR" altLang="en-US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E7730F-8A56-4AED-9124-D7B0CCCD5CA4}"/>
              </a:ext>
            </a:extLst>
          </p:cNvPr>
          <p:cNvSpPr/>
          <p:nvPr/>
        </p:nvSpPr>
        <p:spPr>
          <a:xfrm>
            <a:off x="7929900" y="2264647"/>
            <a:ext cx="2190923" cy="18088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>
                <a:solidFill>
                  <a:schemeClr val="tx1"/>
                </a:solidFill>
                <a:latin typeface="Malgun Gothic"/>
                <a:ea typeface="Malgun Gothic"/>
              </a:rPr>
              <a:t>(</a:t>
            </a:r>
            <a:r>
              <a:rPr lang="ko-KR" err="1">
                <a:solidFill>
                  <a:schemeClr val="tx1"/>
                </a:solidFill>
                <a:latin typeface="Malgun Gothic"/>
                <a:ea typeface="Malgun Gothic"/>
              </a:rPr>
              <a:t>site</a:t>
            </a:r>
            <a:r>
              <a:rPr lang="ko-KR">
                <a:solidFill>
                  <a:schemeClr val="tx1"/>
                </a:solidFill>
                <a:latin typeface="Malgun Gothic"/>
                <a:ea typeface="Malgun Gothic"/>
              </a:rPr>
              <a:t> </a:t>
            </a:r>
            <a:r>
              <a:rPr lang="ko-KR" err="1">
                <a:solidFill>
                  <a:schemeClr val="tx1"/>
                </a:solidFill>
                <a:latin typeface="Malgun Gothic"/>
                <a:ea typeface="Malgun Gothic"/>
              </a:rPr>
              <a:t>main</a:t>
            </a:r>
            <a:r>
              <a:rPr lang="ko-KR">
                <a:solidFill>
                  <a:schemeClr val="tx1"/>
                </a:solidFill>
                <a:latin typeface="Malgun Gothic"/>
                <a:ea typeface="Malgun Gothic"/>
              </a:rPr>
              <a:t> </a:t>
            </a:r>
            <a:r>
              <a:rPr lang="ko-KR" err="1">
                <a:solidFill>
                  <a:schemeClr val="tx1"/>
                </a:solidFill>
                <a:latin typeface="Malgun Gothic"/>
                <a:ea typeface="Malgun Gothic"/>
              </a:rPr>
              <a:t>img</a:t>
            </a:r>
            <a:r>
              <a:rPr lang="ko-KR">
                <a:solidFill>
                  <a:schemeClr val="tx1"/>
                </a:solidFill>
                <a:latin typeface="Malgun Gothic"/>
                <a:ea typeface="Malgun Gothic"/>
              </a:rPr>
              <a:t>)</a:t>
            </a:r>
            <a:endParaRPr lang="ko-KR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endParaRPr lang="ko-KR" altLang="en-US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err="1">
                <a:solidFill>
                  <a:schemeClr val="tx1"/>
                </a:solidFill>
                <a:ea typeface="맑은 고딕"/>
              </a:rPr>
              <a:t>Portfolio</a:t>
            </a:r>
            <a:r>
              <a:rPr lang="ko-KR" altLang="en-US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err="1">
                <a:solidFill>
                  <a:schemeClr val="tx1"/>
                </a:solidFill>
                <a:ea typeface="맑은 고딕"/>
              </a:rPr>
              <a:t>Site</a:t>
            </a:r>
            <a:r>
              <a:rPr lang="ko-KR" altLang="en-US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err="1">
                <a:solidFill>
                  <a:schemeClr val="tx1"/>
                </a:solidFill>
                <a:ea typeface="맑은 고딕"/>
              </a:rPr>
              <a:t>Link</a:t>
            </a:r>
            <a:endParaRPr lang="ko-KR" altLang="en-US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0F3B7A-CE03-4FCB-90EC-2BB308679610}"/>
              </a:ext>
            </a:extLst>
          </p:cNvPr>
          <p:cNvSpPr txBox="1"/>
          <p:nvPr/>
        </p:nvSpPr>
        <p:spPr>
          <a:xfrm>
            <a:off x="6531077" y="4355690"/>
            <a:ext cx="30971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>
                <a:ea typeface="맑은 고딕"/>
              </a:rPr>
              <a:t>.</a:t>
            </a:r>
          </a:p>
          <a:p>
            <a:r>
              <a:rPr lang="ko-KR" altLang="en-US" b="1">
                <a:ea typeface="맑은 고딕"/>
              </a:rPr>
              <a:t>.</a:t>
            </a:r>
          </a:p>
          <a:p>
            <a:r>
              <a:rPr lang="ko-KR" altLang="en-US" b="1"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4755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B3C40C0-31AF-4C46-A57D-5D32F62A8343}"/>
              </a:ext>
            </a:extLst>
          </p:cNvPr>
          <p:cNvSpPr/>
          <p:nvPr/>
        </p:nvSpPr>
        <p:spPr>
          <a:xfrm>
            <a:off x="2876" y="-4313"/>
            <a:ext cx="2832338" cy="4169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>
                <a:latin typeface="Malgun Gothic Semilight"/>
                <a:ea typeface="Malgun Gothic Semilight"/>
                <a:cs typeface="Malgun Gothic Semilight"/>
              </a:rPr>
              <a:t>화면 설계 - </a:t>
            </a:r>
            <a:r>
              <a:rPr lang="ko-KR" altLang="en-US" b="1" err="1">
                <a:latin typeface="Malgun Gothic Semilight"/>
                <a:ea typeface="Malgun Gothic Semilight"/>
                <a:cs typeface="Malgun Gothic Semilight"/>
              </a:rPr>
              <a:t>Comment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AB19C1-8DF8-47D6-AB77-3442858A4F96}"/>
              </a:ext>
            </a:extLst>
          </p:cNvPr>
          <p:cNvSpPr/>
          <p:nvPr/>
        </p:nvSpPr>
        <p:spPr>
          <a:xfrm>
            <a:off x="2072316" y="1073091"/>
            <a:ext cx="9115245" cy="50320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5CD9C6-DA1E-4A4C-99AE-271961BB629C}"/>
              </a:ext>
            </a:extLst>
          </p:cNvPr>
          <p:cNvSpPr/>
          <p:nvPr/>
        </p:nvSpPr>
        <p:spPr>
          <a:xfrm>
            <a:off x="2071418" y="1846562"/>
            <a:ext cx="9115244" cy="42670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C954079-63C8-425B-8113-90861B1EF901}"/>
              </a:ext>
            </a:extLst>
          </p:cNvPr>
          <p:cNvSpPr/>
          <p:nvPr/>
        </p:nvSpPr>
        <p:spPr>
          <a:xfrm>
            <a:off x="625042" y="1070428"/>
            <a:ext cx="1322716" cy="848263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err="1">
                <a:solidFill>
                  <a:schemeClr val="bg1"/>
                </a:solidFill>
                <a:ea typeface="맑은 고딕"/>
              </a:rPr>
              <a:t>header</a:t>
            </a:r>
            <a:endParaRPr lang="ko-KR" altLang="en-US" b="1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0F1A544-785A-475D-A907-983544C80A71}"/>
              </a:ext>
            </a:extLst>
          </p:cNvPr>
          <p:cNvSpPr/>
          <p:nvPr/>
        </p:nvSpPr>
        <p:spPr>
          <a:xfrm>
            <a:off x="625042" y="3327441"/>
            <a:ext cx="1322716" cy="848263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err="1">
                <a:solidFill>
                  <a:schemeClr val="bg1"/>
                </a:solidFill>
                <a:ea typeface="맑은 고딕"/>
              </a:rPr>
              <a:t>main</a:t>
            </a:r>
            <a:endParaRPr lang="ko-KR" altLang="en-US" b="1">
              <a:solidFill>
                <a:schemeClr val="bg1"/>
              </a:solidFill>
              <a:ea typeface="맑은 고딕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BB01AE2-76BB-41BB-8193-825AB587B74B}"/>
              </a:ext>
            </a:extLst>
          </p:cNvPr>
          <p:cNvSpPr/>
          <p:nvPr/>
        </p:nvSpPr>
        <p:spPr>
          <a:xfrm>
            <a:off x="2215192" y="1177007"/>
            <a:ext cx="8839755" cy="544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ea typeface="맑은 고딕"/>
              </a:rPr>
              <a:t>g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C41DF5C-06C5-4FB4-B1B9-9FAD242B9D39}"/>
              </a:ext>
            </a:extLst>
          </p:cNvPr>
          <p:cNvSpPr/>
          <p:nvPr/>
        </p:nvSpPr>
        <p:spPr>
          <a:xfrm>
            <a:off x="2216741" y="5566361"/>
            <a:ext cx="8834282" cy="3694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400" b="1" err="1">
                <a:solidFill>
                  <a:schemeClr val="tx1"/>
                </a:solidFill>
                <a:latin typeface="Malgun Gothic Semilight"/>
                <a:ea typeface="Malgun Gothic Semilight"/>
                <a:cs typeface="Malgun Gothic Semilight"/>
              </a:rPr>
              <a:t>footer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0C1821-882C-40F5-B5BC-5686067CE775}"/>
              </a:ext>
            </a:extLst>
          </p:cNvPr>
          <p:cNvSpPr txBox="1"/>
          <p:nvPr/>
        </p:nvSpPr>
        <p:spPr>
          <a:xfrm>
            <a:off x="5931569" y="1221181"/>
            <a:ext cx="13878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err="1">
                <a:ea typeface="맑은 고딕"/>
              </a:rPr>
              <a:t>Header</a:t>
            </a:r>
            <a:endParaRPr lang="ko-KR" altLang="en-US" sz="2800">
              <a:ea typeface="맑은 고딕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9F4E048-2CCF-4446-8803-E8A079AF764A}"/>
              </a:ext>
            </a:extLst>
          </p:cNvPr>
          <p:cNvSpPr/>
          <p:nvPr/>
        </p:nvSpPr>
        <p:spPr>
          <a:xfrm>
            <a:off x="625041" y="5209825"/>
            <a:ext cx="1322716" cy="848263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err="1">
                <a:solidFill>
                  <a:schemeClr val="bg1"/>
                </a:solidFill>
                <a:latin typeface="Malgun Gothic Semilight"/>
                <a:ea typeface="Malgun Gothic Semilight"/>
                <a:cs typeface="Malgun Gothic Semilight"/>
              </a:rPr>
              <a:t>Footer</a:t>
            </a:r>
            <a:endParaRPr lang="ko-KR" b="1" err="1">
              <a:solidFill>
                <a:schemeClr val="bg1"/>
              </a:solidFill>
              <a:latin typeface="Malgun Gothic Semilight"/>
              <a:ea typeface="Malgun Gothic Semilight"/>
              <a:cs typeface="Malgun Gothic Semi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0F3B7A-CE03-4FCB-90EC-2BB308679610}"/>
              </a:ext>
            </a:extLst>
          </p:cNvPr>
          <p:cNvSpPr txBox="1"/>
          <p:nvPr/>
        </p:nvSpPr>
        <p:spPr>
          <a:xfrm>
            <a:off x="6469625" y="3237271"/>
            <a:ext cx="30971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>
                <a:ea typeface="맑은 고딕"/>
              </a:rPr>
              <a:t>.</a:t>
            </a:r>
          </a:p>
          <a:p>
            <a:r>
              <a:rPr lang="ko-KR" altLang="en-US" b="1">
                <a:ea typeface="맑은 고딕"/>
              </a:rPr>
              <a:t>.</a:t>
            </a:r>
          </a:p>
          <a:p>
            <a:r>
              <a:rPr lang="ko-KR" altLang="en-US" b="1">
                <a:ea typeface="맑은 고딕"/>
              </a:rPr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3BF557-04A6-48ED-8373-CC7C732F2E52}"/>
              </a:ext>
            </a:extLst>
          </p:cNvPr>
          <p:cNvSpPr/>
          <p:nvPr/>
        </p:nvSpPr>
        <p:spPr>
          <a:xfrm>
            <a:off x="2215191" y="2049619"/>
            <a:ext cx="8839755" cy="12823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3600" err="1">
                <a:solidFill>
                  <a:schemeClr val="tx1"/>
                </a:solidFill>
                <a:ea typeface="맑은 고딕"/>
              </a:rPr>
              <a:t>Comment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3E9DC1-5C63-4B53-9C20-CFD843116E7D}"/>
              </a:ext>
            </a:extLst>
          </p:cNvPr>
          <p:cNvSpPr/>
          <p:nvPr/>
        </p:nvSpPr>
        <p:spPr>
          <a:xfrm>
            <a:off x="2215190" y="4175843"/>
            <a:ext cx="8839755" cy="11471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3600" err="1">
                <a:solidFill>
                  <a:schemeClr val="tx1"/>
                </a:solidFill>
                <a:ea typeface="맑은 고딕"/>
              </a:rPr>
              <a:t>Creat</a:t>
            </a:r>
            <a:r>
              <a:rPr lang="ko-KR" altLang="en-US" sz="360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sz="3600" err="1">
                <a:solidFill>
                  <a:schemeClr val="tx1"/>
                </a:solidFill>
                <a:ea typeface="맑은 고딕"/>
              </a:rPr>
              <a:t>Comment</a:t>
            </a:r>
          </a:p>
        </p:txBody>
      </p:sp>
    </p:spTree>
    <p:extLst>
      <p:ext uri="{BB962C8B-B14F-4D97-AF65-F5344CB8AC3E}">
        <p14:creationId xmlns:p14="http://schemas.microsoft.com/office/powerpoint/2010/main" val="144522982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Malgun Gothic Semi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Malgun Gothic Semi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920</Words>
  <Application>Microsoft Macintosh PowerPoint</Application>
  <PresentationFormat>와이드스크린</PresentationFormat>
  <Paragraphs>413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맑은 고딕</vt:lpstr>
      <vt:lpstr>맑은 고딕</vt:lpstr>
      <vt:lpstr>Malgun Gothic Semilight</vt:lpstr>
      <vt:lpstr>Arial</vt:lpstr>
      <vt:lpstr>Garamond</vt:lpstr>
      <vt:lpstr>Office 테마</vt:lpstr>
      <vt:lpstr>SavonVTI</vt:lpstr>
      <vt:lpstr>jk world 스토리 보드</vt:lpstr>
      <vt:lpstr>목차</vt:lpstr>
      <vt:lpstr>PowerPoint 프레젠테이션</vt:lpstr>
      <vt:lpstr>Jk wORLD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Jk music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We colors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Jk SHOP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PARK JANGWOO</cp:lastModifiedBy>
  <cp:revision>222</cp:revision>
  <dcterms:created xsi:type="dcterms:W3CDTF">2021-03-18T07:55:03Z</dcterms:created>
  <dcterms:modified xsi:type="dcterms:W3CDTF">2021-08-20T00:21:12Z</dcterms:modified>
</cp:coreProperties>
</file>