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398" r:id="rId3"/>
    <p:sldId id="409" r:id="rId4"/>
    <p:sldId id="403" r:id="rId5"/>
    <p:sldId id="479" r:id="rId6"/>
    <p:sldId id="404" r:id="rId7"/>
    <p:sldId id="412" r:id="rId8"/>
    <p:sldId id="406" r:id="rId9"/>
    <p:sldId id="413" r:id="rId10"/>
    <p:sldId id="415" r:id="rId11"/>
    <p:sldId id="414" r:id="rId12"/>
    <p:sldId id="480" r:id="rId13"/>
    <p:sldId id="481" r:id="rId14"/>
    <p:sldId id="482" r:id="rId15"/>
    <p:sldId id="483" r:id="rId16"/>
    <p:sldId id="484" r:id="rId17"/>
    <p:sldId id="485" r:id="rId1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9" autoAdjust="0"/>
    <p:restoredTop sz="94660"/>
  </p:normalViewPr>
  <p:slideViewPr>
    <p:cSldViewPr>
      <p:cViewPr varScale="1">
        <p:scale>
          <a:sx n="112" d="100"/>
          <a:sy n="112" d="100"/>
        </p:scale>
        <p:origin x="184" y="12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2021. 3. 5.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2021. 3. 5.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53954"/>
            <a:ext cx="6840760" cy="457233"/>
          </a:xfrm>
        </p:spPr>
        <p:txBody>
          <a:bodyPr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56709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56709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56709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56709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997293"/>
            <a:ext cx="8208912" cy="4500500"/>
          </a:xfrm>
        </p:spPr>
        <p:txBody>
          <a:bodyPr/>
          <a:lstStyle>
            <a:lvl1pPr marL="285739" indent="-285739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333" b="1">
                <a:latin typeface="+mn-ea"/>
                <a:ea typeface="+mn-ea"/>
              </a:defRPr>
            </a:lvl1pPr>
            <a:lvl2pPr marL="373048" indent="-150806">
              <a:spcAft>
                <a:spcPts val="333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000"/>
            </a:lvl2pPr>
            <a:lvl3pPr marL="523854" indent="-150806">
              <a:spcAft>
                <a:spcPts val="25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000"/>
            </a:lvl3pPr>
            <a:lvl4pPr marL="674661" indent="-150806">
              <a:spcAft>
                <a:spcPts val="250"/>
              </a:spcAft>
              <a:buSzPct val="96000"/>
              <a:defRPr sz="917"/>
            </a:lvl4pPr>
            <a:lvl5pPr marL="825467" indent="-150806">
              <a:defRPr sz="917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535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  <p:sldLayoutId id="2147483685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3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2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6988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부장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기획서 양식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2020-01-01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52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66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6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42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55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45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73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6963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2020-01-01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버전정보를 확인할 수 있는 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중개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플랫폼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편하고 안정적인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환경에 기여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전문가에 대한 명확한 정보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견적의 타당성 이해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편리한 프로젝트 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분쟁률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축소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90%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국내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 규모 성장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$$$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억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개발자와 디자이너 등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모집을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역경매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형식으로 합리적 견적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 미팅 서비스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표준계약서 작성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에스크로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방식의  대금보호 시스템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협업툴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하자보수보증보험 가입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외주를 맡길 수 있는 프로젝트를 가진 클라이언트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 개발자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디자이너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개괄적인 내용을 작성한 문서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>
                <a:solidFill>
                  <a:srgbClr val="3C479D"/>
                </a:solidFill>
              </a:rPr>
              <a:t>사이트맵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1211627" y="997293"/>
            <a:ext cx="6840760" cy="960107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스토리보드의 구성 </a:t>
            </a:r>
            <a:r>
              <a:rPr lang="en-US" altLang="ko-KR" dirty="0"/>
              <a:t>: </a:t>
            </a:r>
            <a:r>
              <a:rPr lang="ko-KR" altLang="en-US" dirty="0"/>
              <a:t>정보구성도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00" y="1805907"/>
            <a:ext cx="6000000" cy="381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211627" y="1392680"/>
            <a:ext cx="6840760" cy="96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000" b="0" dirty="0"/>
              <a:t>전체 정보의 흐름을 파악할 수 있도록 정보구성도</a:t>
            </a:r>
            <a:r>
              <a:rPr lang="en-US" altLang="ko-KR" sz="1000" b="0" dirty="0"/>
              <a:t>(Information Architecture, IA)</a:t>
            </a:r>
            <a:r>
              <a:rPr lang="ko-KR" altLang="en-US" sz="1000" b="0" dirty="0"/>
              <a:t>가 표시된다</a:t>
            </a:r>
            <a:r>
              <a:rPr lang="en-US" altLang="ko-KR" sz="1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1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도식화 한 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0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47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3A4A1D-0BD8-964F-9600-EC15F9C38AD2}"/>
              </a:ext>
            </a:extLst>
          </p:cNvPr>
          <p:cNvSpPr/>
          <p:nvPr/>
        </p:nvSpPr>
        <p:spPr>
          <a:xfrm>
            <a:off x="683568" y="625252"/>
            <a:ext cx="5760640" cy="4320480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EFFFDA-7840-584E-B0E2-32D87CE33568}"/>
              </a:ext>
            </a:extLst>
          </p:cNvPr>
          <p:cNvSpPr/>
          <p:nvPr/>
        </p:nvSpPr>
        <p:spPr>
          <a:xfrm>
            <a:off x="683568" y="625252"/>
            <a:ext cx="5760640" cy="504056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9450B3-D92C-664D-B088-208CD6A239CC}"/>
              </a:ext>
            </a:extLst>
          </p:cNvPr>
          <p:cNvSpPr/>
          <p:nvPr/>
        </p:nvSpPr>
        <p:spPr>
          <a:xfrm>
            <a:off x="683568" y="4441676"/>
            <a:ext cx="5760640" cy="504056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33E170-E44A-4A48-81C5-4CF5ABA61794}"/>
              </a:ext>
            </a:extLst>
          </p:cNvPr>
          <p:cNvSpPr/>
          <p:nvPr/>
        </p:nvSpPr>
        <p:spPr>
          <a:xfrm>
            <a:off x="712148" y="1129308"/>
            <a:ext cx="907524" cy="3312368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15C5A-A06A-8D45-86D4-CB01ADDD4E39}"/>
              </a:ext>
            </a:extLst>
          </p:cNvPr>
          <p:cNvSpPr/>
          <p:nvPr/>
        </p:nvSpPr>
        <p:spPr>
          <a:xfrm>
            <a:off x="1687146" y="1201316"/>
            <a:ext cx="907524" cy="648072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3A4A1D-0BD8-964F-9600-EC15F9C38AD2}"/>
              </a:ext>
            </a:extLst>
          </p:cNvPr>
          <p:cNvSpPr/>
          <p:nvPr/>
        </p:nvSpPr>
        <p:spPr>
          <a:xfrm>
            <a:off x="683568" y="625252"/>
            <a:ext cx="5760640" cy="4320480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EFFFDA-7840-584E-B0E2-32D87CE33568}"/>
              </a:ext>
            </a:extLst>
          </p:cNvPr>
          <p:cNvSpPr/>
          <p:nvPr/>
        </p:nvSpPr>
        <p:spPr>
          <a:xfrm>
            <a:off x="683568" y="625252"/>
            <a:ext cx="5760640" cy="504056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9450B3-D92C-664D-B088-208CD6A239CC}"/>
              </a:ext>
            </a:extLst>
          </p:cNvPr>
          <p:cNvSpPr/>
          <p:nvPr/>
        </p:nvSpPr>
        <p:spPr>
          <a:xfrm>
            <a:off x="683568" y="4441676"/>
            <a:ext cx="5760640" cy="504056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33E170-E44A-4A48-81C5-4CF5ABA61794}"/>
              </a:ext>
            </a:extLst>
          </p:cNvPr>
          <p:cNvSpPr/>
          <p:nvPr/>
        </p:nvSpPr>
        <p:spPr>
          <a:xfrm>
            <a:off x="712148" y="1129308"/>
            <a:ext cx="907524" cy="3312368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11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20127</TotalTime>
  <Words>888</Words>
  <Application>Microsoft Macintosh PowerPoint</Application>
  <PresentationFormat>화면 슬라이드 쇼(16:10)</PresentationFormat>
  <Paragraphs>194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나눔고딕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01. 사이트맵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PARK JANGWOO</cp:lastModifiedBy>
  <cp:revision>1391</cp:revision>
  <cp:lastPrinted>2020-01-08T09:16:57Z</cp:lastPrinted>
  <dcterms:created xsi:type="dcterms:W3CDTF">2018-01-08T06:52:41Z</dcterms:created>
  <dcterms:modified xsi:type="dcterms:W3CDTF">2021-03-07T08:38:36Z</dcterms:modified>
</cp:coreProperties>
</file>