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kcv083M7NKKdV8vU9xJwzNoV0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daa5592e3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daa5592e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daa5592e3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daa5592e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daa5592e3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daa5592e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daa5592e3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daa5592e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daa5592e3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daa5592e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daa5592e3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daa5592e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ff2e52a7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ff2e52a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daa5592e3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daa5592e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ff2e52a7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ff2e52a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daa5592e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daa5592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ddaa5592e3_0_105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ddaa5592e3_0_105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ddaa5592e3_0_1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ddaa5592e3_0_140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ddaa5592e3_0_140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ddaa5592e3_0_1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daa5592e3_0_1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ddaa5592e3_0_109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ddaa5592e3_0_10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ddaa5592e3_0_11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ddaa5592e3_0_11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ddaa5592e3_0_1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ddaa5592e3_0_1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ddaa5592e3_0_11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ddaa5592e3_0_116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ddaa5592e3_0_1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ddaa5592e3_0_1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ddaa5592e3_0_1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ddaa5592e3_0_124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ddaa5592e3_0_12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ddaa5592e3_0_1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ddaa5592e3_0_12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ddaa5592e3_0_1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ddaa5592e3_0_131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ddaa5592e3_0_131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ddaa5592e3_0_131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ddaa5592e3_0_131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gddaa5592e3_0_1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ddaa5592e3_0_137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ddaa5592e3_0_1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ddaa5592e3_0_10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ddaa5592e3_0_10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gddaa5592e3_0_10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upport.spatialkey.com/spatialkey-sample-csv-data/" TargetMode="External"/><Relationship Id="rId4" Type="http://schemas.openxmlformats.org/officeDocument/2006/relationships/hyperlink" Target="https://support.spatialkey.com/spatialkey-sample-csv-data/" TargetMode="External"/><Relationship Id="rId5" Type="http://schemas.openxmlformats.org/officeDocument/2006/relationships/hyperlink" Target="https://account.sacbee.com/paywall/subscriber-only?resume=250652634" TargetMode="External"/><Relationship Id="rId6" Type="http://schemas.openxmlformats.org/officeDocument/2006/relationships/hyperlink" Target="https://www.sacbee.com/news/business/real-estate-news/article224544825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680600" y="5003450"/>
            <a:ext cx="108309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64"/>
              <a:buNone/>
            </a:pPr>
            <a:r>
              <a:rPr lang="en-US"/>
              <a:t>Victor Baker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64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64"/>
              <a:buNone/>
            </a:pPr>
            <a:r>
              <a:rPr lang="en-US"/>
              <a:t>Courtney Hyland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64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64"/>
              <a:buNone/>
            </a:pPr>
            <a:r>
              <a:rPr lang="en-US"/>
              <a:t>Maria Ramirez</a:t>
            </a:r>
            <a:endParaRPr/>
          </a:p>
        </p:txBody>
      </p:sp>
      <p:pic>
        <p:nvPicPr>
          <p:cNvPr id="55" name="Google Shape;5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1"/>
            <a:ext cx="12191999" cy="362857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>
            <p:ph type="ctrTitle"/>
          </p:nvPr>
        </p:nvSpPr>
        <p:spPr>
          <a:xfrm>
            <a:off x="680600" y="1510550"/>
            <a:ext cx="108309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Sacramento: 2008 vs 2018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3593200" y="3844350"/>
            <a:ext cx="522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A Decade of a Difference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daa5592e3_0_16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 Cited:</a:t>
            </a:r>
            <a:endParaRPr/>
          </a:p>
        </p:txBody>
      </p:sp>
      <p:sp>
        <p:nvSpPr>
          <p:cNvPr id="121" name="Google Shape;121;gddaa5592e3_0_16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71E42"/>
                </a:solidFill>
              </a:rPr>
              <a:t>Project 1 Sources:</a:t>
            </a:r>
            <a:endParaRPr sz="2000">
              <a:solidFill>
                <a:srgbClr val="B71E4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71E42"/>
                </a:solidFill>
              </a:rPr>
              <a:t>•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https://support.spatialkey.com/spatialkey-sample-csv-data/</a:t>
            </a:r>
            <a:endParaRPr sz="20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71E42"/>
                </a:solidFill>
              </a:rPr>
              <a:t>•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https://support.spatialkey.com/spatialkey-sample-csv-data/</a:t>
            </a:r>
            <a:endParaRPr sz="20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71E42"/>
                </a:solidFill>
              </a:rPr>
              <a:t>•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https://account.sacbee.com/paywall/subscriber-only?resume=250652634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80000"/>
                </a:solidFill>
              </a:rPr>
              <a:t>Additional Sources:</a:t>
            </a:r>
            <a:endParaRPr sz="2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71E42"/>
                </a:solidFill>
              </a:rPr>
              <a:t>•</a:t>
            </a:r>
            <a:r>
              <a:rPr lang="en-US" sz="2000" u="sng">
                <a:solidFill>
                  <a:schemeClr val="hlink"/>
                </a:solidFill>
                <a:hlinkClick r:id="rId6"/>
              </a:rPr>
              <a:t>https://www.sacbee.com/news/business/real-estate-news/article224544825.html</a:t>
            </a:r>
            <a:endParaRPr sz="2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daa5592e3_0_18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pic>
        <p:nvPicPr>
          <p:cNvPr id="127" name="Google Shape;127;gddaa5592e3_0_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042" y="1509267"/>
            <a:ext cx="7675915" cy="5196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daa5592e3_0_5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Overview:</a:t>
            </a:r>
            <a:endParaRPr/>
          </a:p>
        </p:txBody>
      </p:sp>
      <p:sp>
        <p:nvSpPr>
          <p:cNvPr id="63" name="Google Shape;63;gddaa5592e3_0_5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We imported data(2008) used for the Sacramento Real Estate in Project 1, and have gathered new data from 2018.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We want to make comparisons for the median price and amount of houses sold </a:t>
            </a:r>
            <a:r>
              <a:rPr lang="en-US"/>
              <a:t>between</a:t>
            </a:r>
            <a:r>
              <a:rPr lang="en-US"/>
              <a:t> 2008 vs 2018. </a:t>
            </a:r>
            <a:endParaRPr/>
          </a:p>
        </p:txBody>
      </p:sp>
      <p:pic>
        <p:nvPicPr>
          <p:cNvPr id="64" name="Google Shape;64;gddaa5592e3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663" y="3466075"/>
            <a:ext cx="10502674" cy="28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gddaa5592e3_0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150" y="0"/>
            <a:ext cx="4013851" cy="30103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ddaa5592e3_0_14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ETL Process</a:t>
            </a:r>
            <a:endParaRPr/>
          </a:p>
        </p:txBody>
      </p:sp>
      <p:sp>
        <p:nvSpPr>
          <p:cNvPr id="71" name="Google Shape;71;gddaa5592e3_0_14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Extract:</a:t>
            </a:r>
            <a:endParaRPr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>
                <a:solidFill>
                  <a:schemeClr val="dk1"/>
                </a:solidFill>
              </a:rPr>
              <a:t>We are extracting from the 2008 and 2018 housing data csvs’.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Transform:</a:t>
            </a:r>
            <a:endParaRPr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>
                <a:solidFill>
                  <a:schemeClr val="dk1"/>
                </a:solidFill>
              </a:rPr>
              <a:t>We combined both sources in order to create one final csv from </a:t>
            </a:r>
            <a:r>
              <a:rPr lang="en-US">
                <a:solidFill>
                  <a:schemeClr val="dk1"/>
                </a:solidFill>
              </a:rPr>
              <a:t>which to pull our data from.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Load:</a:t>
            </a:r>
            <a:endParaRPr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>
                <a:solidFill>
                  <a:schemeClr val="dk1"/>
                </a:solidFill>
              </a:rPr>
              <a:t>Created final tables into our database, showing the comparisons of our data.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daa5592e3_0_15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Extract</a:t>
            </a:r>
            <a:endParaRPr/>
          </a:p>
        </p:txBody>
      </p:sp>
      <p:sp>
        <p:nvSpPr>
          <p:cNvPr id="77" name="Google Shape;77;gddaa5592e3_0_151"/>
          <p:cNvSpPr txBox="1"/>
          <p:nvPr>
            <p:ph idx="1" type="body"/>
          </p:nvPr>
        </p:nvSpPr>
        <p:spPr>
          <a:xfrm>
            <a:off x="415600" y="1906000"/>
            <a:ext cx="4456200" cy="418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utilized pandas in order to read our final merged csv file that consisted of the 2008 and 2018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gddaa5592e3_0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3725" y="2814638"/>
            <a:ext cx="51911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daa5592e3_0_15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</a:t>
            </a:r>
            <a:endParaRPr/>
          </a:p>
        </p:txBody>
      </p:sp>
      <p:sp>
        <p:nvSpPr>
          <p:cNvPr id="84" name="Google Shape;84;gddaa5592e3_0_156"/>
          <p:cNvSpPr txBox="1"/>
          <p:nvPr>
            <p:ph idx="1" type="body"/>
          </p:nvPr>
        </p:nvSpPr>
        <p:spPr>
          <a:xfrm>
            <a:off x="415600" y="4148375"/>
            <a:ext cx="11360700" cy="230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Using the new csv containing all merged data we created a new table displaying the 2008 and 2018 data values.</a:t>
            </a:r>
            <a:endParaRPr/>
          </a:p>
        </p:txBody>
      </p:sp>
      <p:pic>
        <p:nvPicPr>
          <p:cNvPr id="85" name="Google Shape;85;gddaa5592e3_0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362" y="1536621"/>
            <a:ext cx="7759276" cy="2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ff2e52a77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</a:t>
            </a:r>
            <a:r>
              <a:rPr lang="en-US"/>
              <a:t> cont.</a:t>
            </a:r>
            <a:endParaRPr/>
          </a:p>
        </p:txBody>
      </p:sp>
      <p:pic>
        <p:nvPicPr>
          <p:cNvPr id="91" name="Google Shape;91;gdff2e52a7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825" y="1653225"/>
            <a:ext cx="5827824" cy="43219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dff2e52a77_0_1"/>
          <p:cNvSpPr txBox="1"/>
          <p:nvPr/>
        </p:nvSpPr>
        <p:spPr>
          <a:xfrm>
            <a:off x="613175" y="2905650"/>
            <a:ext cx="4047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</a:rPr>
              <a:t>We wanted to see the changes in home values from 2008 - 2018, we used the </a:t>
            </a:r>
            <a:r>
              <a:rPr lang="en-US" sz="1600">
                <a:solidFill>
                  <a:schemeClr val="lt2"/>
                </a:solidFill>
              </a:rPr>
              <a:t>existing</a:t>
            </a:r>
            <a:r>
              <a:rPr lang="en-US" sz="1600">
                <a:solidFill>
                  <a:schemeClr val="lt2"/>
                </a:solidFill>
              </a:rPr>
              <a:t> data to find the median price per zip code and compared it to the 2018 data.</a:t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daa5592e3_0_16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Load</a:t>
            </a:r>
            <a:endParaRPr/>
          </a:p>
        </p:txBody>
      </p:sp>
      <p:sp>
        <p:nvSpPr>
          <p:cNvPr id="98" name="Google Shape;98;gddaa5592e3_0_16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The data was ready to be sent to the pgAdmin database</a:t>
            </a:r>
            <a:endParaRPr/>
          </a:p>
        </p:txBody>
      </p:sp>
      <p:pic>
        <p:nvPicPr>
          <p:cNvPr id="99" name="Google Shape;99;gddaa5592e3_0_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225" y="2879000"/>
            <a:ext cx="84201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f2e52a77_0_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Load cont.</a:t>
            </a:r>
            <a:endParaRPr/>
          </a:p>
        </p:txBody>
      </p:sp>
      <p:sp>
        <p:nvSpPr>
          <p:cNvPr id="105" name="Google Shape;105;gdff2e52a77_0_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The data load to pgAdmin4 was successful  </a:t>
            </a:r>
            <a:endParaRPr/>
          </a:p>
        </p:txBody>
      </p:sp>
      <p:pic>
        <p:nvPicPr>
          <p:cNvPr id="106" name="Google Shape;106;gdff2e52a7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075" y="2689950"/>
            <a:ext cx="41148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dff2e52a77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450" y="2569725"/>
            <a:ext cx="22860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daa5592e3_1_0"/>
          <p:cNvSpPr txBox="1"/>
          <p:nvPr>
            <p:ph idx="1" type="body"/>
          </p:nvPr>
        </p:nvSpPr>
        <p:spPr>
          <a:xfrm>
            <a:off x="1098000" y="584073"/>
            <a:ext cx="4981200" cy="116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0"/>
              <a:t>1</a:t>
            </a:r>
            <a:r>
              <a:rPr lang="en-US" sz="14000"/>
              <a:t>43% </a:t>
            </a:r>
            <a:endParaRPr sz="14000"/>
          </a:p>
        </p:txBody>
      </p:sp>
      <p:sp>
        <p:nvSpPr>
          <p:cNvPr id="113" name="Google Shape;113;gddaa5592e3_1_0"/>
          <p:cNvSpPr txBox="1"/>
          <p:nvPr/>
        </p:nvSpPr>
        <p:spPr>
          <a:xfrm>
            <a:off x="1150500" y="2690950"/>
            <a:ext cx="4541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2"/>
                </a:solidFill>
              </a:rPr>
              <a:t>Increase in homes sold in 2018 compared to 2008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114" name="Google Shape;114;gddaa5592e3_1_0"/>
          <p:cNvSpPr txBox="1"/>
          <p:nvPr/>
        </p:nvSpPr>
        <p:spPr>
          <a:xfrm>
            <a:off x="6079200" y="3091150"/>
            <a:ext cx="3885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solidFill>
                  <a:schemeClr val="lt2"/>
                </a:solidFill>
              </a:rPr>
              <a:t>55%</a:t>
            </a:r>
            <a:endParaRPr sz="14000">
              <a:solidFill>
                <a:schemeClr val="lt2"/>
              </a:solidFill>
            </a:endParaRPr>
          </a:p>
        </p:txBody>
      </p:sp>
      <p:sp>
        <p:nvSpPr>
          <p:cNvPr id="115" name="Google Shape;115;gddaa5592e3_1_0"/>
          <p:cNvSpPr txBox="1"/>
          <p:nvPr/>
        </p:nvSpPr>
        <p:spPr>
          <a:xfrm>
            <a:off x="6079200" y="5430850"/>
            <a:ext cx="361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2"/>
                </a:solidFill>
              </a:rPr>
              <a:t>Increase in home sale price</a:t>
            </a:r>
            <a:endParaRPr sz="220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>
    <mc:Choice Requires="p14">
      <p:transition>
        <p14:flip dir="l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2021-06-13T19:18:51Z</dcterms:created>
  <dc:creator>Maria Ramirez</dc:creator>
</cp:coreProperties>
</file>