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C61-3929-4918-8147-A966E39E4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9A44E-A9DE-4837-9C24-38C4E17FB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9D77-2AB6-4023-A8EF-9BD0F134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0919-6CA1-49BC-9656-1448CE04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EA7-82EF-4F5B-877E-D95C5EAF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104E-3DF1-4A79-AE20-15EE0B4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F9EB2-C2D5-4352-AD10-9D745A821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8EB-BD65-4A33-B836-8575AD16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38F1-9BAB-45EA-97AA-43CEE828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863B-B346-4F2D-8C9A-6C131977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F474B-0EF0-4437-9226-CEA0CAF70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BB912-1274-4841-9231-EE07CD64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CB16-61C4-4D0D-A2C2-8625D6DA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EF2E2-381F-4B45-A4F7-A9E7AC7A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BCCF7-6DF5-4837-953F-ABAD2890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1BBD-7A19-4D50-866D-D12E15C9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0530-B172-40D2-84FE-BF1CFDD8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F0A30-F090-469F-A667-8F14D4CC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0FA0-A048-4AD4-B03F-766694E9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0B85-1A87-482D-B6E3-4B5EC317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1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34B4-CDF3-4284-BD87-ADD1E7D2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A72E-5B3F-41E2-99CB-AFF43520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B883-9C92-43ED-A3D7-BF7DD6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9BE6-61D6-4D43-870D-C317B590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A448-6E8F-4F4A-B075-F6A2764F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BBFF-94AA-423D-90B7-F5079C69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1069-AD06-4E54-ABEC-3513F23BF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B29C1-942B-4F3D-B206-EAD1D8F4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441E4-07A3-4AEF-8754-9A8C8772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BAF1-EEDC-476D-B112-752FD258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2BD5-80AE-456A-B48B-7B22200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D6DB-A9F2-4FF3-BB7C-BF9D7F3F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E973A-EA2B-4888-BCD0-EFC84619C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C7E21-1EB4-4155-B7AC-37A6A0DD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8AB89-A756-4187-99E0-0D5CF2D68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C4304-7CBD-4792-983E-8D6B85010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D367D-0BF0-4D78-B7B4-DC0755D2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AE1DD-5672-4D67-8046-AD5F9FC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1231D-C25C-4569-9A3C-B0D6E791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9B99-C3DB-48B5-A3FE-4A74C9D2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A5AF5-3205-435F-96FC-F5C5607D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A0843-9E3D-413B-B08C-5D8FEF1F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4871E-F4C8-423C-BBBD-19970F1E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CCC26-D947-4511-9B18-2D4925F4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A6DD3-320B-4206-A7DE-09646F3F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0FDA-40F7-45D4-A049-C1FC1537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6E58-005D-4D2A-98A8-E774FB6E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EDE-9845-4C7A-A685-2D307427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BCB87-DF85-4D7F-959E-858965728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0F174-8BA2-4AA2-93BC-4F0F2456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B1D68-23ED-4E5E-9804-B4E379BF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BCB8-8AAB-4F43-B01E-5D618EDD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2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5101-CDD5-41B8-B4FB-AEF1F296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75514-29CC-45FC-9BAB-7824DC7F0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065AA-1F63-4A1F-BBE8-7B37B6FB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A9830-6077-408D-959D-DBCC0879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21CD-6287-4B92-98F2-7168B50D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3E5AC-9E1E-43EB-A074-81069A00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0F7C1-772A-42A3-AD2C-F5B747D0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CFA51-7ACA-4F0B-B0C9-6A520617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743D4-1161-4604-9C12-6F7EAA131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4EA32-AD1C-4BCB-AD10-62F4AFDFC6D3}" type="datetimeFigureOut">
              <a:rPr lang="en-US" smtClean="0"/>
              <a:t>6/13/2021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2B3B-BFF2-4CC3-865F-89267F7D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20099-FA29-4C17-A9EE-D1F8433D1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DB1A6-BB12-4026-A942-147BA246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B906-3D4B-44E1-B19A-0BBF7740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6DBEF-C1E8-4821-A9FC-2B21B2E13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Ramirez</dc:creator>
  <cp:lastModifiedBy>Maria Ramirez</cp:lastModifiedBy>
  <cp:revision>1</cp:revision>
  <dcterms:created xsi:type="dcterms:W3CDTF">2021-06-13T19:18:51Z</dcterms:created>
  <dcterms:modified xsi:type="dcterms:W3CDTF">2021-06-13T19:19:15Z</dcterms:modified>
</cp:coreProperties>
</file>