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591" r:id="rId3"/>
    <p:sldId id="626" r:id="rId4"/>
    <p:sldId id="627" r:id="rId5"/>
    <p:sldId id="632" r:id="rId6"/>
    <p:sldId id="628" r:id="rId7"/>
    <p:sldId id="629" r:id="rId8"/>
    <p:sldId id="630" r:id="rId9"/>
    <p:sldId id="631" r:id="rId10"/>
    <p:sldId id="6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4"/>
    <p:restoredTop sz="92197"/>
  </p:normalViewPr>
  <p:slideViewPr>
    <p:cSldViewPr snapToGrid="0" snapToObjects="1">
      <p:cViewPr>
        <p:scale>
          <a:sx n="102" d="100"/>
          <a:sy n="102" d="100"/>
        </p:scale>
        <p:origin x="175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94BF3-6A15-1649-9DA1-EF9B14950B9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244A2-E27B-0A4E-9EB3-FD9C8264B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B51CA-69FC-6649-8254-54C2B7DFABF9}" type="slidenum">
              <a:rPr lang="fr-CA" altLang="en-US" smtClean="0"/>
              <a:pPr/>
              <a:t>2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356991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09667" y="-123610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91937" y="1414793"/>
            <a:ext cx="11208260" cy="4753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990600"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Hello</a:t>
            </a:r>
          </a:p>
          <a:p>
            <a:pPr lvl="2"/>
            <a:r>
              <a:rPr lang="en-US" dirty="0"/>
              <a:t>there</a:t>
            </a:r>
          </a:p>
        </p:txBody>
      </p:sp>
      <p:sp>
        <p:nvSpPr>
          <p:cNvPr id="37" name="Google Shape;37;p7"/>
          <p:cNvSpPr/>
          <p:nvPr/>
        </p:nvSpPr>
        <p:spPr>
          <a:xfrm>
            <a:off x="0" y="784318"/>
            <a:ext cx="5504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Gold">
  <p:cSld name="Title + 2 columns - Gold">
    <p:bg>
      <p:bgPr>
        <a:solidFill>
          <a:srgbClr val="ED9E4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09600" y="596826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09600" y="2469613"/>
            <a:ext cx="4748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6841425" y="2469500"/>
            <a:ext cx="48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Google Shape;71;p14"/>
          <p:cNvSpPr/>
          <p:nvPr/>
        </p:nvSpPr>
        <p:spPr>
          <a:xfrm>
            <a:off x="0" y="1490900"/>
            <a:ext cx="5504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 + 3 columns - Gold">
    <p:bg>
      <p:bgPr>
        <a:solidFill>
          <a:srgbClr val="ED9E4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09600" y="596826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30100" y="2461850"/>
            <a:ext cx="3588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4301988" y="2461850"/>
            <a:ext cx="3588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8073877" y="2461850"/>
            <a:ext cx="3588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Google Shape;78;p15"/>
          <p:cNvSpPr/>
          <p:nvPr/>
        </p:nvSpPr>
        <p:spPr>
          <a:xfrm>
            <a:off x="0" y="1490900"/>
            <a:ext cx="5504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 only - Gold">
    <p:bg>
      <p:bgPr>
        <a:solidFill>
          <a:srgbClr val="ED9E46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09600" y="368225"/>
            <a:ext cx="109728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445700" y="6087475"/>
            <a:ext cx="5328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3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 - Gold">
    <p:bg>
      <p:bgPr>
        <a:solidFill>
          <a:srgbClr val="ED9E46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784933" y="5875075"/>
            <a:ext cx="106220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6" name="Google Shape;86;p17"/>
          <p:cNvSpPr/>
          <p:nvPr/>
        </p:nvSpPr>
        <p:spPr>
          <a:xfrm>
            <a:off x="3445700" y="602225"/>
            <a:ext cx="5328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 - Gold">
    <p:bg>
      <p:bgPr>
        <a:solidFill>
          <a:srgbClr val="ED9E4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8706-F339-874E-AF1C-6A4FB3BC3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99F66-9F18-434C-AD01-C29C70D98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2A59-7A43-C144-A3CD-C2C01917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96BB-FA8B-824C-916B-1815819A18CD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2AA9-C551-9F4F-BD6B-36AF3E32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4252-53E2-0744-A1D0-52DD0C35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&quot;&quot;"/>
          <p:cNvSpPr/>
          <p:nvPr userDrawn="1"/>
        </p:nvSpPr>
        <p:spPr>
          <a:xfrm rot="16200000">
            <a:off x="5029200" y="-3048000"/>
            <a:ext cx="21336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9" descr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8" y="5954713"/>
            <a:ext cx="240876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286000"/>
            <a:ext cx="10871200" cy="1524000"/>
          </a:xfrm>
        </p:spPr>
        <p:txBody>
          <a:bodyPr>
            <a:normAutofit/>
          </a:bodyPr>
          <a:lstStyle>
            <a:lvl1pPr algn="ctr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267200"/>
            <a:ext cx="10871200" cy="749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814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719403" y="1196752"/>
            <a:ext cx="10915651" cy="0"/>
          </a:xfrm>
          <a:prstGeom prst="line">
            <a:avLst/>
          </a:prstGeom>
          <a:ln w="15875">
            <a:solidFill>
              <a:srgbClr val="D01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600200"/>
            <a:ext cx="11176000" cy="4343400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Arial" panose="020B0604020202020204" pitchFamily="34" charset="0"/>
              <a:buChar char="−"/>
              <a:defRPr sz="22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49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Subtitle - Gold">
    <p:bg>
      <p:bgPr>
        <a:solidFill>
          <a:srgbClr val="ED9E46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754367" y="2111125"/>
            <a:ext cx="801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642233" y="4658725"/>
            <a:ext cx="81248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74733" y="4074025"/>
            <a:ext cx="80224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Quote - Te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/>
          <p:nvPr/>
        </p:nvSpPr>
        <p:spPr>
          <a:xfrm>
            <a:off x="4791200" y="1575225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3445700" y="6087475"/>
            <a:ext cx="5328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5"/>
          <p:cNvSpPr/>
          <p:nvPr/>
        </p:nvSpPr>
        <p:spPr>
          <a:xfrm>
            <a:off x="3445700" y="602225"/>
            <a:ext cx="5328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6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rgbClr val="ED9E4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Google Shape;30;p6"/>
          <p:cNvSpPr txBox="1"/>
          <p:nvPr/>
        </p:nvSpPr>
        <p:spPr>
          <a:xfrm>
            <a:off x="4791200" y="1575225"/>
            <a:ext cx="260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3445700" y="6087475"/>
            <a:ext cx="5328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6"/>
          <p:cNvSpPr/>
          <p:nvPr/>
        </p:nvSpPr>
        <p:spPr>
          <a:xfrm>
            <a:off x="3445700" y="602225"/>
            <a:ext cx="5328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09600" y="596826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0100" y="2461850"/>
            <a:ext cx="3588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301988" y="2461850"/>
            <a:ext cx="3588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8073877" y="2461850"/>
            <a:ext cx="35880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Google Shape;50;p9"/>
          <p:cNvSpPr/>
          <p:nvPr/>
        </p:nvSpPr>
        <p:spPr>
          <a:xfrm>
            <a:off x="0" y="1490900"/>
            <a:ext cx="5504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09600" y="368225"/>
            <a:ext cx="109728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3445700" y="6087475"/>
            <a:ext cx="5328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784933" y="5875075"/>
            <a:ext cx="106220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Google Shape;58;p11"/>
          <p:cNvSpPr/>
          <p:nvPr/>
        </p:nvSpPr>
        <p:spPr>
          <a:xfrm>
            <a:off x="3445700" y="602225"/>
            <a:ext cx="5328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Gold">
  <p:cSld name="Title + 1 column - Gold">
    <p:bg>
      <p:bgPr>
        <a:solidFill>
          <a:srgbClr val="ED9E4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09600" y="596826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Google Shape;65;p13"/>
          <p:cNvSpPr/>
          <p:nvPr/>
        </p:nvSpPr>
        <p:spPr>
          <a:xfrm>
            <a:off x="0" y="1490900"/>
            <a:ext cx="5504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6826"/>
            <a:ext cx="109728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33" y="6471400"/>
            <a:ext cx="731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8C0DCF0F-2745-A14D-A847-37620329411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FFBCE-4218-A642-B16A-42E7D6539D9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866908" y="6218440"/>
            <a:ext cx="2426277" cy="5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88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4" r:id="rId3"/>
    <p:sldLayoutId id="2147483665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3BDC-4D21-E741-B150-F1C46BEA8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872" y="872837"/>
            <a:ext cx="9732818" cy="2881744"/>
          </a:xfrm>
        </p:spPr>
        <p:txBody>
          <a:bodyPr/>
          <a:lstStyle/>
          <a:p>
            <a:r>
              <a:rPr lang="en-US" dirty="0"/>
              <a:t>Errors &amp; Promises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24E4D-2C6E-E640-B9A5-2F1D433D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145" y="4187463"/>
            <a:ext cx="9144000" cy="1655762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21392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639E-ACF7-F44E-809A-B69044BA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AE1E-4A43-7D46-B102-DB2E8358C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Exceptional Events (Errors) in </a:t>
            </a:r>
            <a:r>
              <a:rPr lang="en-US" dirty="0" err="1"/>
              <a:t>Javascript</a:t>
            </a:r>
            <a:endParaRPr lang="en-US" dirty="0"/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Handling Errors</a:t>
            </a:r>
          </a:p>
          <a:p>
            <a:pPr marL="1009650" lvl="1" indent="-514350">
              <a:lnSpc>
                <a:spcPct val="150000"/>
              </a:lnSpc>
            </a:pPr>
            <a:r>
              <a:rPr lang="en-US" dirty="0"/>
              <a:t>Demo</a:t>
            </a:r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Promises</a:t>
            </a:r>
          </a:p>
          <a:p>
            <a:pPr marL="1009650" lvl="1" indent="-514350">
              <a:lnSpc>
                <a:spcPct val="150000"/>
              </a:lnSpc>
            </a:pPr>
            <a:r>
              <a:rPr lang="en-US" dirty="0"/>
              <a:t>Code along</a:t>
            </a:r>
          </a:p>
        </p:txBody>
      </p:sp>
    </p:spTree>
    <p:extLst>
      <p:ext uri="{BB962C8B-B14F-4D97-AF65-F5344CB8AC3E}">
        <p14:creationId xmlns:p14="http://schemas.microsoft.com/office/powerpoint/2010/main" val="29160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A2AE-24CD-9C45-BC45-B923B1A9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Events (Errors)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049F-2FC0-384B-8272-25A1A3E55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of life</a:t>
            </a:r>
          </a:p>
          <a:p>
            <a:r>
              <a:rPr lang="en-US" dirty="0"/>
              <a:t>Called Errors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Sources</a:t>
            </a:r>
          </a:p>
          <a:p>
            <a:pPr lvl="1"/>
            <a:r>
              <a:rPr lang="en-US" dirty="0"/>
              <a:t>Interpreter (Syntax)</a:t>
            </a:r>
          </a:p>
          <a:p>
            <a:pPr lvl="1"/>
            <a:r>
              <a:rPr lang="en-US" dirty="0"/>
              <a:t>Library (incorrect use)</a:t>
            </a:r>
          </a:p>
          <a:p>
            <a:pPr lvl="1"/>
            <a:r>
              <a:rPr lang="en-US" dirty="0"/>
              <a:t>Tooling (linters)</a:t>
            </a:r>
          </a:p>
          <a:p>
            <a:pPr lvl="1"/>
            <a:r>
              <a:rPr lang="en-US" dirty="0"/>
              <a:t>Custom (programmatic)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D6FE-1DFE-F246-BF71-0E9A42D1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Errors are Descriptive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FEC-5D0A-3B41-AF61-6AB5CBCC3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wrong</a:t>
            </a:r>
          </a:p>
          <a:p>
            <a:r>
              <a:rPr lang="en-US" dirty="0"/>
              <a:t>Where in the code</a:t>
            </a:r>
          </a:p>
          <a:p>
            <a:r>
              <a:rPr lang="en-US" dirty="0"/>
              <a:t>What data was involved (variables)</a:t>
            </a:r>
          </a:p>
          <a:p>
            <a:r>
              <a:rPr lang="en-US" dirty="0"/>
              <a:t>What the problem was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0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639E-ACF7-F44E-809A-B69044BA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AE1E-4A43-7D46-B102-DB2E8358C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6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68B6-79B5-7245-8E47-68263081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 is an 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4046F-924C-0246-A97B-ECEE43B30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interpreted language</a:t>
            </a:r>
          </a:p>
          <a:p>
            <a:r>
              <a:rPr lang="en-US" dirty="0"/>
              <a:t>Avoid crashing app - something unexpected happens</a:t>
            </a:r>
          </a:p>
          <a:p>
            <a:r>
              <a:rPr lang="en-US" dirty="0"/>
              <a:t>Use of if statements at the very least - prevent catastrophic errors from occurring</a:t>
            </a:r>
          </a:p>
          <a:p>
            <a:r>
              <a:rPr lang="en-US" dirty="0"/>
              <a:t>When Errors occur - thrown down the call stack (staircase)</a:t>
            </a:r>
          </a:p>
          <a:p>
            <a:r>
              <a:rPr lang="en-US" dirty="0"/>
              <a:t>Handle gracefully (catch) before they reach top process (bottom of the staircase)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1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2ECA-039C-C341-A04C-561B3386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‘try-catch’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CBA16-8077-174B-A1DC-196F6A518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is a block of code where exceptional event can occur</a:t>
            </a:r>
          </a:p>
          <a:p>
            <a:r>
              <a:rPr lang="en-US" dirty="0"/>
              <a:t>Custom Errors allow to control how to recover from exceptional events</a:t>
            </a:r>
          </a:p>
          <a:p>
            <a:pPr lvl="1"/>
            <a:r>
              <a:rPr lang="en-US" dirty="0"/>
              <a:t>Use when certain dependencies are not there</a:t>
            </a:r>
          </a:p>
          <a:p>
            <a:pPr lvl="1"/>
            <a:r>
              <a:rPr lang="en-US" dirty="0"/>
              <a:t>throw new Error( “description”)</a:t>
            </a:r>
          </a:p>
          <a:p>
            <a:r>
              <a:rPr lang="en-US" dirty="0"/>
              <a:t>Fail loud &amp; early</a:t>
            </a:r>
          </a:p>
          <a:p>
            <a:pPr lvl="1"/>
            <a:r>
              <a:rPr lang="en-US" dirty="0" err="1"/>
              <a:t>console.error</a:t>
            </a:r>
            <a:r>
              <a:rPr lang="en-US" dirty="0"/>
              <a:t>, </a:t>
            </a:r>
            <a:r>
              <a:rPr lang="en-US" dirty="0" err="1"/>
              <a:t>console.warn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9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E7A0-831D-B64A-99D7-3A966D3B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A8B5-64F8-6B47-87F8-C9140B573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 Calls</a:t>
            </a:r>
          </a:p>
          <a:p>
            <a:pPr lvl="1"/>
            <a:r>
              <a:rPr lang="en-US" dirty="0"/>
              <a:t>Inherent to web interactions - sequence of steps</a:t>
            </a:r>
          </a:p>
          <a:p>
            <a:pPr lvl="1"/>
            <a:r>
              <a:rPr lang="en-US" dirty="0"/>
              <a:t>Web requests/responses</a:t>
            </a:r>
          </a:p>
          <a:p>
            <a:pPr lvl="1"/>
            <a:r>
              <a:rPr lang="en-US" dirty="0"/>
              <a:t>Event listeners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7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E7A0-831D-B64A-99D7-3A966D3B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A8B5-64F8-6B47-87F8-C9140B573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Synchronicity with Promises</a:t>
            </a:r>
          </a:p>
          <a:p>
            <a:pPr lvl="1"/>
            <a:r>
              <a:rPr lang="en-US" dirty="0"/>
              <a:t>Help handle asynchronous </a:t>
            </a:r>
            <a:r>
              <a:rPr lang="en-US" dirty="0" err="1"/>
              <a:t>behaviours</a:t>
            </a:r>
            <a:r>
              <a:rPr lang="en-US" dirty="0"/>
              <a:t> in a synchronous way</a:t>
            </a:r>
          </a:p>
          <a:p>
            <a:pPr lvl="1"/>
            <a:r>
              <a:rPr lang="en-US" dirty="0"/>
              <a:t>i.e. (database , API calls)</a:t>
            </a:r>
          </a:p>
          <a:p>
            <a:pPr lvl="1"/>
            <a:r>
              <a:rPr lang="en-US" dirty="0"/>
              <a:t>Analogy : Chaining </a:t>
            </a:r>
            <a:r>
              <a:rPr lang="en-US" dirty="0" err="1"/>
              <a:t>behaviour</a:t>
            </a:r>
            <a:r>
              <a:rPr lang="en-US" dirty="0"/>
              <a:t> </a:t>
            </a:r>
          </a:p>
          <a:p>
            <a:r>
              <a:rPr lang="en-US" dirty="0"/>
              <a:t>Steps 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 promise - function that returns a promise or new Promise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Connect the chain with .then( result =&gt; { } )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Connect a .catch( ) for handling exceptional events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45562"/>
      </p:ext>
    </p:extLst>
  </p:cSld>
  <p:clrMapOvr>
    <a:masterClrMapping/>
  </p:clrMapOvr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Mercutio · SlidesCarnival</Template>
  <TotalTime>6432</TotalTime>
  <Words>263</Words>
  <Application>Microsoft Macintosh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Montserrat</vt:lpstr>
      <vt:lpstr>Open Sans</vt:lpstr>
      <vt:lpstr>Times New Roman</vt:lpstr>
      <vt:lpstr>Wingdings</vt:lpstr>
      <vt:lpstr>Mercutio template</vt:lpstr>
      <vt:lpstr>Errors &amp; Promises</vt:lpstr>
      <vt:lpstr>AGENDA</vt:lpstr>
      <vt:lpstr>Exceptional Events (Errors) </vt:lpstr>
      <vt:lpstr>Good Errors are Descriptive</vt:lpstr>
      <vt:lpstr>Demo Errors</vt:lpstr>
      <vt:lpstr>Handling Error is an Art</vt:lpstr>
      <vt:lpstr>‘try-catch’ blocks</vt:lpstr>
      <vt:lpstr>Promises</vt:lpstr>
      <vt:lpstr>Promises</vt:lpstr>
      <vt:lpstr>Demo Promises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Trejo</dc:creator>
  <cp:lastModifiedBy>R Trejo</cp:lastModifiedBy>
  <cp:revision>71</cp:revision>
  <cp:lastPrinted>2019-01-21T04:39:23Z</cp:lastPrinted>
  <dcterms:created xsi:type="dcterms:W3CDTF">2018-11-19T00:37:35Z</dcterms:created>
  <dcterms:modified xsi:type="dcterms:W3CDTF">2019-05-23T16:19:26Z</dcterms:modified>
</cp:coreProperties>
</file>