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94" r:id="rId8"/>
    <p:sldId id="288" r:id="rId9"/>
    <p:sldId id="289" r:id="rId10"/>
    <p:sldId id="295" r:id="rId11"/>
    <p:sldId id="292" r:id="rId12"/>
    <p:sldId id="29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DSC 640 – Exercise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Ramsey king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stacked area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83613-B150-4E2B-9382-89669F97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12" y="1325134"/>
            <a:ext cx="7154575" cy="48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</a:t>
            </a:r>
            <a:r>
              <a:rPr lang="en-US" dirty="0" err="1"/>
              <a:t>treemap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FE329-857B-4DD2-9D34-AE816FD19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" b="-1"/>
          <a:stretch/>
        </p:blipFill>
        <p:spPr>
          <a:xfrm>
            <a:off x="1131863" y="1173017"/>
            <a:ext cx="9754101" cy="55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area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F2905-9035-4D68-B793-3FB31A4F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26" y="1259840"/>
            <a:ext cx="9741401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stacked area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FD95C-2073-49AF-B968-62C054B3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99" y="1259840"/>
            <a:ext cx="9766802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5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r– </a:t>
            </a:r>
            <a:r>
              <a:rPr lang="en-US" dirty="0" err="1"/>
              <a:t>treemap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D1AAA-2B5E-4DBB-B66A-25817D75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95" y="1259840"/>
            <a:ext cx="10251810" cy="54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 – area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D439-B21D-46F7-8201-017A511C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49" y="1259840"/>
            <a:ext cx="9781901" cy="5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 – stacked area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2E844-5BAB-47EA-93D2-D1BFFF9D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02" y="1326271"/>
            <a:ext cx="10112396" cy="54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treemap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37057-23A0-4ADA-9245-6EE1057E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180713"/>
            <a:ext cx="7721600" cy="56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area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B9583-42E8-42DF-8F76-6B028541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76" y="1259840"/>
            <a:ext cx="6722641" cy="47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04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{B3055145-2964-460E-B51C-1D19E1A882FF}tf11964407_win32</Template>
  <TotalTime>35</TotalTime>
  <Words>46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Franklin Gothic Demi</vt:lpstr>
      <vt:lpstr>Gill Sans MT</vt:lpstr>
      <vt:lpstr>Wingdings 2</vt:lpstr>
      <vt:lpstr>DividendVTI</vt:lpstr>
      <vt:lpstr>DSC 640 – Exercise 3.2</vt:lpstr>
      <vt:lpstr>Power bi – treemap</vt:lpstr>
      <vt:lpstr>Power bi – area chart</vt:lpstr>
      <vt:lpstr>Power bi – stacked area chart</vt:lpstr>
      <vt:lpstr>r– treemap</vt:lpstr>
      <vt:lpstr>R – area chart</vt:lpstr>
      <vt:lpstr>R – stacked area chart</vt:lpstr>
      <vt:lpstr>Python – treemap</vt:lpstr>
      <vt:lpstr>Python – area chart</vt:lpstr>
      <vt:lpstr>Python – stacked area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Exercise 1.2</dc:title>
  <dc:creator>Ramsey King</dc:creator>
  <cp:lastModifiedBy>Ramsey King</cp:lastModifiedBy>
  <cp:revision>5</cp:revision>
  <dcterms:created xsi:type="dcterms:W3CDTF">2021-12-11T04:09:04Z</dcterms:created>
  <dcterms:modified xsi:type="dcterms:W3CDTF">2022-01-05T19:27:18Z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