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4" r:id="rId6"/>
    <p:sldId id="285" r:id="rId7"/>
    <p:sldId id="288" r:id="rId8"/>
    <p:sldId id="289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DSC 640 – Exercise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Ramsey 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line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D0300-A4F6-4C93-AE53-45DFCFF9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6" y="1259840"/>
            <a:ext cx="10865408" cy="55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Power bi – step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0AEA6-4A6D-431A-8116-9C48017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6" y="1259840"/>
            <a:ext cx="9913997" cy="5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r– line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E7491-55D9-4C01-9563-02BCA715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21" y="1259840"/>
            <a:ext cx="9232358" cy="553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R – step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E0AB2-4A08-4ECF-B838-D1E864A4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34129"/>
          <a:stretch/>
        </p:blipFill>
        <p:spPr>
          <a:xfrm>
            <a:off x="1499054" y="1259840"/>
            <a:ext cx="9193891" cy="536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line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259C4-7A4D-48D8-AC61-145BBCA3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33" y="1287471"/>
            <a:ext cx="7794733" cy="55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C9D9-FFCA-489C-A71C-0EAAB85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7684"/>
          </a:xfrm>
        </p:spPr>
        <p:txBody>
          <a:bodyPr/>
          <a:lstStyle/>
          <a:p>
            <a:r>
              <a:rPr lang="en-US" dirty="0"/>
              <a:t>Python – step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43351-5B91-432C-ACC7-5D4C33CA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38" y="1259840"/>
            <a:ext cx="7360324" cy="52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04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{B3055145-2964-460E-B51C-1D19E1A882FF}tf11964407_win32</Template>
  <TotalTime>22</TotalTime>
  <Words>33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Gill Sans MT</vt:lpstr>
      <vt:lpstr>Wingdings 2</vt:lpstr>
      <vt:lpstr>DividendVTI</vt:lpstr>
      <vt:lpstr>DSC 640 – Exercise 2.2</vt:lpstr>
      <vt:lpstr>Power bi – line chart</vt:lpstr>
      <vt:lpstr>Power bi – step chart</vt:lpstr>
      <vt:lpstr>r– line chart</vt:lpstr>
      <vt:lpstr>R – step chart</vt:lpstr>
      <vt:lpstr>Python – line chart</vt:lpstr>
      <vt:lpstr>Python – step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640 – Exercise 1.2</dc:title>
  <dc:creator>Ramsey King</dc:creator>
  <cp:lastModifiedBy>Ramsey King</cp:lastModifiedBy>
  <cp:revision>4</cp:revision>
  <dcterms:created xsi:type="dcterms:W3CDTF">2021-12-11T04:09:04Z</dcterms:created>
  <dcterms:modified xsi:type="dcterms:W3CDTF">2021-12-14T03:42:55Z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