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94" r:id="rId8"/>
    <p:sldId id="288" r:id="rId9"/>
    <p:sldId id="289" r:id="rId10"/>
    <p:sldId id="295" r:id="rId11"/>
    <p:sldId id="292" r:id="rId12"/>
    <p:sldId id="29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DSC 640 – Exercise 4.2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Ramsey 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density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7DF5E-11C4-4564-BF34-7E342797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91" y="1299690"/>
            <a:ext cx="6113417" cy="42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scatterplot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F643F-F4EF-4A0C-89F7-94ACD670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1259840"/>
            <a:ext cx="9373082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bubble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B5030-243C-452B-9C94-F8C9190F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3" y="1259840"/>
            <a:ext cx="9417534" cy="5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density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E3DC4-C67E-46C2-AB95-F3B83EB3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3" y="1324837"/>
            <a:ext cx="9328629" cy="52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5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r– scatterplot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BF9F-C587-426F-84A6-FD27FBD3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68" b="32952"/>
          <a:stretch/>
        </p:blipFill>
        <p:spPr>
          <a:xfrm>
            <a:off x="1698171" y="1259840"/>
            <a:ext cx="7822279" cy="52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 – bubble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0807-03F9-4D0E-BA9E-352F39B9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31" b="33714"/>
          <a:stretch/>
        </p:blipFill>
        <p:spPr>
          <a:xfrm>
            <a:off x="2159112" y="1259839"/>
            <a:ext cx="8021208" cy="53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 – density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987BC-5C76-4B92-976A-4DDF89B1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00" y="1259840"/>
            <a:ext cx="7651800" cy="52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scatterplot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40453-3154-4D9A-A7AF-47BF88A9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82" y="1745738"/>
            <a:ext cx="6559436" cy="44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bubble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67844-C3CE-4676-B5D5-0C1FCB642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3"/>
          <a:stretch/>
        </p:blipFill>
        <p:spPr>
          <a:xfrm>
            <a:off x="505075" y="1968137"/>
            <a:ext cx="11181850" cy="37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04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{B3055145-2964-460E-B51C-1D19E1A882FF}tf11964407_win32</Template>
  <TotalTime>61</TotalTime>
  <Words>43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Franklin Gothic Demi</vt:lpstr>
      <vt:lpstr>Gill Sans MT</vt:lpstr>
      <vt:lpstr>Wingdings 2</vt:lpstr>
      <vt:lpstr>DividendVTI</vt:lpstr>
      <vt:lpstr>DSC 640 – Exercise 4.2</vt:lpstr>
      <vt:lpstr>Power bi – scatterplot</vt:lpstr>
      <vt:lpstr>Power bi – bubble chart</vt:lpstr>
      <vt:lpstr>Power bi – density map</vt:lpstr>
      <vt:lpstr>r– scatterplot</vt:lpstr>
      <vt:lpstr>R – bubble chart</vt:lpstr>
      <vt:lpstr>R – density plot</vt:lpstr>
      <vt:lpstr>Python – scatterplot</vt:lpstr>
      <vt:lpstr>Python – bubble chart</vt:lpstr>
      <vt:lpstr>Python – density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Exercise 1.2</dc:title>
  <dc:creator>Ramsey King</dc:creator>
  <cp:lastModifiedBy>Ramsey King</cp:lastModifiedBy>
  <cp:revision>8</cp:revision>
  <dcterms:created xsi:type="dcterms:W3CDTF">2021-12-11T04:09:04Z</dcterms:created>
  <dcterms:modified xsi:type="dcterms:W3CDTF">2022-01-26T11:04:40Z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