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70B436-BAD4-4C36-BEC6-61F50DB210CF}"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CCA3-9AE2-4CBC-95A8-99BDA7F0F84A}" type="slidenum">
              <a:rPr lang="en-US" smtClean="0"/>
              <a:t>‹#›</a:t>
            </a:fld>
            <a:endParaRPr lang="en-US"/>
          </a:p>
        </p:txBody>
      </p:sp>
    </p:spTree>
    <p:extLst>
      <p:ext uri="{BB962C8B-B14F-4D97-AF65-F5344CB8AC3E}">
        <p14:creationId xmlns:p14="http://schemas.microsoft.com/office/powerpoint/2010/main" val="263726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70B436-BAD4-4C36-BEC6-61F50DB210CF}"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CCA3-9AE2-4CBC-95A8-99BDA7F0F84A}" type="slidenum">
              <a:rPr lang="en-US" smtClean="0"/>
              <a:t>‹#›</a:t>
            </a:fld>
            <a:endParaRPr lang="en-US"/>
          </a:p>
        </p:txBody>
      </p:sp>
    </p:spTree>
    <p:extLst>
      <p:ext uri="{BB962C8B-B14F-4D97-AF65-F5344CB8AC3E}">
        <p14:creationId xmlns:p14="http://schemas.microsoft.com/office/powerpoint/2010/main" val="18061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70B436-BAD4-4C36-BEC6-61F50DB210CF}"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CCA3-9AE2-4CBC-95A8-99BDA7F0F84A}" type="slidenum">
              <a:rPr lang="en-US" smtClean="0"/>
              <a:t>‹#›</a:t>
            </a:fld>
            <a:endParaRPr lang="en-US"/>
          </a:p>
        </p:txBody>
      </p:sp>
    </p:spTree>
    <p:extLst>
      <p:ext uri="{BB962C8B-B14F-4D97-AF65-F5344CB8AC3E}">
        <p14:creationId xmlns:p14="http://schemas.microsoft.com/office/powerpoint/2010/main" val="59017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70B436-BAD4-4C36-BEC6-61F50DB210CF}"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CCA3-9AE2-4CBC-95A8-99BDA7F0F84A}" type="slidenum">
              <a:rPr lang="en-US" smtClean="0"/>
              <a:t>‹#›</a:t>
            </a:fld>
            <a:endParaRPr lang="en-US"/>
          </a:p>
        </p:txBody>
      </p:sp>
    </p:spTree>
    <p:extLst>
      <p:ext uri="{BB962C8B-B14F-4D97-AF65-F5344CB8AC3E}">
        <p14:creationId xmlns:p14="http://schemas.microsoft.com/office/powerpoint/2010/main" val="115614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70B436-BAD4-4C36-BEC6-61F50DB210CF}" type="datetimeFigureOut">
              <a:rPr lang="en-US" smtClean="0"/>
              <a:t>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1CCA3-9AE2-4CBC-95A8-99BDA7F0F84A}" type="slidenum">
              <a:rPr lang="en-US" smtClean="0"/>
              <a:t>‹#›</a:t>
            </a:fld>
            <a:endParaRPr lang="en-US"/>
          </a:p>
        </p:txBody>
      </p:sp>
    </p:spTree>
    <p:extLst>
      <p:ext uri="{BB962C8B-B14F-4D97-AF65-F5344CB8AC3E}">
        <p14:creationId xmlns:p14="http://schemas.microsoft.com/office/powerpoint/2010/main" val="277572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70B436-BAD4-4C36-BEC6-61F50DB210CF}"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1CCA3-9AE2-4CBC-95A8-99BDA7F0F84A}" type="slidenum">
              <a:rPr lang="en-US" smtClean="0"/>
              <a:t>‹#›</a:t>
            </a:fld>
            <a:endParaRPr lang="en-US"/>
          </a:p>
        </p:txBody>
      </p:sp>
    </p:spTree>
    <p:extLst>
      <p:ext uri="{BB962C8B-B14F-4D97-AF65-F5344CB8AC3E}">
        <p14:creationId xmlns:p14="http://schemas.microsoft.com/office/powerpoint/2010/main" val="108784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70B436-BAD4-4C36-BEC6-61F50DB210CF}" type="datetimeFigureOut">
              <a:rPr lang="en-US" smtClean="0"/>
              <a:t>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B1CCA3-9AE2-4CBC-95A8-99BDA7F0F84A}" type="slidenum">
              <a:rPr lang="en-US" smtClean="0"/>
              <a:t>‹#›</a:t>
            </a:fld>
            <a:endParaRPr lang="en-US"/>
          </a:p>
        </p:txBody>
      </p:sp>
    </p:spTree>
    <p:extLst>
      <p:ext uri="{BB962C8B-B14F-4D97-AF65-F5344CB8AC3E}">
        <p14:creationId xmlns:p14="http://schemas.microsoft.com/office/powerpoint/2010/main" val="47185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70B436-BAD4-4C36-BEC6-61F50DB210CF}" type="datetimeFigureOut">
              <a:rPr lang="en-US" smtClean="0"/>
              <a:t>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B1CCA3-9AE2-4CBC-95A8-99BDA7F0F84A}" type="slidenum">
              <a:rPr lang="en-US" smtClean="0"/>
              <a:t>‹#›</a:t>
            </a:fld>
            <a:endParaRPr lang="en-US"/>
          </a:p>
        </p:txBody>
      </p:sp>
    </p:spTree>
    <p:extLst>
      <p:ext uri="{BB962C8B-B14F-4D97-AF65-F5344CB8AC3E}">
        <p14:creationId xmlns:p14="http://schemas.microsoft.com/office/powerpoint/2010/main" val="321027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0B436-BAD4-4C36-BEC6-61F50DB210CF}" type="datetimeFigureOut">
              <a:rPr lang="en-US" smtClean="0"/>
              <a:t>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B1CCA3-9AE2-4CBC-95A8-99BDA7F0F84A}" type="slidenum">
              <a:rPr lang="en-US" smtClean="0"/>
              <a:t>‹#›</a:t>
            </a:fld>
            <a:endParaRPr lang="en-US"/>
          </a:p>
        </p:txBody>
      </p:sp>
    </p:spTree>
    <p:extLst>
      <p:ext uri="{BB962C8B-B14F-4D97-AF65-F5344CB8AC3E}">
        <p14:creationId xmlns:p14="http://schemas.microsoft.com/office/powerpoint/2010/main" val="52044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70B436-BAD4-4C36-BEC6-61F50DB210CF}"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1CCA3-9AE2-4CBC-95A8-99BDA7F0F84A}" type="slidenum">
              <a:rPr lang="en-US" smtClean="0"/>
              <a:t>‹#›</a:t>
            </a:fld>
            <a:endParaRPr lang="en-US"/>
          </a:p>
        </p:txBody>
      </p:sp>
    </p:spTree>
    <p:extLst>
      <p:ext uri="{BB962C8B-B14F-4D97-AF65-F5344CB8AC3E}">
        <p14:creationId xmlns:p14="http://schemas.microsoft.com/office/powerpoint/2010/main" val="238299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70B436-BAD4-4C36-BEC6-61F50DB210CF}" type="datetimeFigureOut">
              <a:rPr lang="en-US" smtClean="0"/>
              <a:t>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1CCA3-9AE2-4CBC-95A8-99BDA7F0F84A}" type="slidenum">
              <a:rPr lang="en-US" smtClean="0"/>
              <a:t>‹#›</a:t>
            </a:fld>
            <a:endParaRPr lang="en-US"/>
          </a:p>
        </p:txBody>
      </p:sp>
    </p:spTree>
    <p:extLst>
      <p:ext uri="{BB962C8B-B14F-4D97-AF65-F5344CB8AC3E}">
        <p14:creationId xmlns:p14="http://schemas.microsoft.com/office/powerpoint/2010/main" val="388821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0B436-BAD4-4C36-BEC6-61F50DB210CF}" type="datetimeFigureOut">
              <a:rPr lang="en-US" smtClean="0"/>
              <a:t>2/14/2016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1CCA3-9AE2-4CBC-95A8-99BDA7F0F84A}" type="slidenum">
              <a:rPr lang="en-US" smtClean="0"/>
              <a:t>‹#›</a:t>
            </a:fld>
            <a:endParaRPr lang="en-US"/>
          </a:p>
        </p:txBody>
      </p:sp>
    </p:spTree>
    <p:extLst>
      <p:ext uri="{BB962C8B-B14F-4D97-AF65-F5344CB8AC3E}">
        <p14:creationId xmlns:p14="http://schemas.microsoft.com/office/powerpoint/2010/main" val="1386029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a:bodyPr>
          <a:lstStyle/>
          <a:p>
            <a:r>
              <a:rPr lang="en-US" sz="2800" b="1" dirty="0" smtClean="0">
                <a:solidFill>
                  <a:srgbClr val="FF0000"/>
                </a:solidFill>
              </a:rPr>
              <a:t>How System Works: </a:t>
            </a:r>
            <a:endParaRPr lang="en-US" sz="2800" b="1" dirty="0">
              <a:solidFill>
                <a:srgbClr val="FF0000"/>
              </a:solidFill>
            </a:endParaRPr>
          </a:p>
        </p:txBody>
      </p:sp>
      <p:sp>
        <p:nvSpPr>
          <p:cNvPr id="3" name="Content Placeholder 2"/>
          <p:cNvSpPr>
            <a:spLocks noGrp="1"/>
          </p:cNvSpPr>
          <p:nvPr>
            <p:ph idx="1"/>
          </p:nvPr>
        </p:nvSpPr>
        <p:spPr>
          <a:xfrm>
            <a:off x="838200" y="942975"/>
            <a:ext cx="10515600" cy="5715000"/>
          </a:xfrm>
        </p:spPr>
        <p:txBody>
          <a:bodyPr>
            <a:normAutofit/>
          </a:bodyPr>
          <a:lstStyle/>
          <a:p>
            <a:r>
              <a:rPr lang="en-US" sz="2400" dirty="0" smtClean="0"/>
              <a:t>Customer need to register first and fill a form which takes all details from the customer.</a:t>
            </a:r>
          </a:p>
          <a:p>
            <a:r>
              <a:rPr lang="en-US" sz="2400" dirty="0" smtClean="0"/>
              <a:t>After storing all the details in a database, system will generate a unique id that is used for login into the main menu.</a:t>
            </a:r>
          </a:p>
          <a:p>
            <a:r>
              <a:rPr lang="en-US" sz="2400" dirty="0" smtClean="0"/>
              <a:t>Log can be done by using unique id and password of particular customer.</a:t>
            </a:r>
          </a:p>
          <a:p>
            <a:r>
              <a:rPr lang="en-US" sz="2400" dirty="0" smtClean="0"/>
              <a:t> after successful login, customer can see a window which is consist of options including three application tabs, like (chrome, notepad, media player), two closing tabs (1. for one at a time, 2. for all), one for getting cost of usage till last minute after closing app.</a:t>
            </a:r>
          </a:p>
          <a:p>
            <a:r>
              <a:rPr lang="en-US" sz="2400" dirty="0" smtClean="0"/>
              <a:t>When customer start any application, system will call a function that runs a thread which sleeps and wake up in every 1 minute. </a:t>
            </a:r>
          </a:p>
          <a:p>
            <a:r>
              <a:rPr lang="en-US" sz="2400" dirty="0" smtClean="0"/>
              <a:t>Every </a:t>
            </a:r>
            <a:r>
              <a:rPr lang="en-US" sz="2400" dirty="0"/>
              <a:t>minute there will be one entry made in this table that indicates how much Hard </a:t>
            </a:r>
            <a:r>
              <a:rPr lang="en-US" sz="2400" dirty="0" smtClean="0"/>
              <a:t>Disk(in MBs), </a:t>
            </a:r>
            <a:r>
              <a:rPr lang="en-US" sz="2400" dirty="0"/>
              <a:t>how much </a:t>
            </a:r>
            <a:r>
              <a:rPr lang="en-US" sz="2400" dirty="0" smtClean="0"/>
              <a:t>RAM(in %) </a:t>
            </a:r>
            <a:r>
              <a:rPr lang="en-US" sz="2400" dirty="0"/>
              <a:t>and how </a:t>
            </a:r>
            <a:r>
              <a:rPr lang="en-US" sz="2400" dirty="0" smtClean="0"/>
              <a:t>much CPU (in %)have </a:t>
            </a:r>
            <a:r>
              <a:rPr lang="en-US" sz="2400" dirty="0"/>
              <a:t>been used in that </a:t>
            </a:r>
            <a:r>
              <a:rPr lang="en-US" sz="2400" dirty="0" smtClean="0"/>
              <a:t>minute.</a:t>
            </a:r>
          </a:p>
          <a:p>
            <a:endParaRPr lang="en-US" sz="2400" dirty="0" smtClean="0"/>
          </a:p>
          <a:p>
            <a:endParaRPr lang="en-US" sz="2400" dirty="0" smtClean="0"/>
          </a:p>
          <a:p>
            <a:pPr marL="0" indent="0">
              <a:buNone/>
            </a:pPr>
            <a:endParaRPr lang="en-US" sz="2400" dirty="0" smtClean="0"/>
          </a:p>
        </p:txBody>
      </p:sp>
    </p:spTree>
    <p:extLst>
      <p:ext uri="{BB962C8B-B14F-4D97-AF65-F5344CB8AC3E}">
        <p14:creationId xmlns:p14="http://schemas.microsoft.com/office/powerpoint/2010/main" val="193221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862"/>
            <a:ext cx="10515600" cy="1325563"/>
          </a:xfrm>
        </p:spPr>
        <p:txBody>
          <a:bodyPr>
            <a:normAutofit/>
          </a:bodyPr>
          <a:lstStyle/>
          <a:p>
            <a:r>
              <a:rPr lang="en-US" sz="2800" b="1" dirty="0">
                <a:solidFill>
                  <a:srgbClr val="FF0000"/>
                </a:solidFill>
              </a:rPr>
              <a:t>How System Works: </a:t>
            </a:r>
            <a:endParaRPr lang="en-US" sz="2800" dirty="0"/>
          </a:p>
        </p:txBody>
      </p:sp>
      <p:sp>
        <p:nvSpPr>
          <p:cNvPr id="3" name="Content Placeholder 2"/>
          <p:cNvSpPr>
            <a:spLocks noGrp="1"/>
          </p:cNvSpPr>
          <p:nvPr>
            <p:ph idx="1"/>
          </p:nvPr>
        </p:nvSpPr>
        <p:spPr>
          <a:xfrm>
            <a:off x="838200" y="1368425"/>
            <a:ext cx="10515600" cy="4351338"/>
          </a:xfrm>
        </p:spPr>
        <p:txBody>
          <a:bodyPr>
            <a:normAutofit/>
          </a:bodyPr>
          <a:lstStyle/>
          <a:p>
            <a:r>
              <a:rPr lang="en-US" sz="2400" dirty="0"/>
              <a:t>It divides his monthly budget by total number of minutes in the month. Then it takes the usage costs. Please note that cost of 1MB RAM per minute is Rs.10, cost of 1MB Hard Disk per minute is Rs.12 and cost per processor per minute is Rs.14. </a:t>
            </a:r>
            <a:endParaRPr lang="en-US" sz="2400" dirty="0" smtClean="0"/>
          </a:p>
          <a:p>
            <a:r>
              <a:rPr lang="en-US" sz="2400" dirty="0"/>
              <a:t>Based on these costs compute the cost of resource usage in the last minute. If the total cost is less than the customer’s per minute budget then do nothing. Else send an Email/SMS to the customer warning him of excess usage of resources. </a:t>
            </a:r>
          </a:p>
          <a:p>
            <a:endParaRPr lang="en-US" sz="2400" dirty="0"/>
          </a:p>
        </p:txBody>
      </p:sp>
    </p:spTree>
    <p:extLst>
      <p:ext uri="{BB962C8B-B14F-4D97-AF65-F5344CB8AC3E}">
        <p14:creationId xmlns:p14="http://schemas.microsoft.com/office/powerpoint/2010/main" val="163518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524375" cy="866775"/>
          </a:xfrm>
        </p:spPr>
        <p:txBody>
          <a:bodyPr>
            <a:normAutofit/>
          </a:bodyPr>
          <a:lstStyle/>
          <a:p>
            <a:r>
              <a:rPr lang="en-US" sz="2800" b="1" dirty="0" smtClean="0">
                <a:solidFill>
                  <a:srgbClr val="FF0000"/>
                </a:solidFill>
              </a:rPr>
              <a:t>Customer Registration form</a:t>
            </a:r>
            <a:endParaRPr lang="en-US" sz="2800" b="1" dirty="0">
              <a:solidFill>
                <a:srgbClr val="FF0000"/>
              </a:solidFill>
            </a:endParaRPr>
          </a:p>
        </p:txBody>
      </p:sp>
      <p:sp>
        <p:nvSpPr>
          <p:cNvPr id="3" name="Subtitle 2"/>
          <p:cNvSpPr>
            <a:spLocks noGrp="1"/>
          </p:cNvSpPr>
          <p:nvPr>
            <p:ph type="subTitle" idx="1"/>
          </p:nvPr>
        </p:nvSpPr>
        <p:spPr>
          <a:xfrm>
            <a:off x="309563" y="1187449"/>
            <a:ext cx="9144000" cy="2684463"/>
          </a:xfrm>
        </p:spPr>
        <p:txBody>
          <a:bodyPr>
            <a:normAutofit lnSpcReduction="10000"/>
          </a:bodyPr>
          <a:lstStyle/>
          <a:p>
            <a:r>
              <a:rPr lang="en-US" b="1" dirty="0"/>
              <a:t>The customer entry details for the database are given below </a:t>
            </a:r>
            <a:endParaRPr lang="en-US" b="1" dirty="0" smtClean="0"/>
          </a:p>
          <a:p>
            <a:pPr marL="342900" indent="-342900" algn="l">
              <a:buFont typeface="Arial" panose="020B0604020202020204" pitchFamily="34" charset="0"/>
              <a:buChar char="•"/>
            </a:pPr>
            <a:r>
              <a:rPr lang="en-US" dirty="0" smtClean="0"/>
              <a:t>Customer Name</a:t>
            </a:r>
          </a:p>
          <a:p>
            <a:pPr marL="342900" indent="-342900" algn="l">
              <a:buFont typeface="Arial" panose="020B0604020202020204" pitchFamily="34" charset="0"/>
              <a:buChar char="•"/>
            </a:pPr>
            <a:r>
              <a:rPr lang="en-US" dirty="0" smtClean="0"/>
              <a:t>Customer Address</a:t>
            </a:r>
          </a:p>
          <a:p>
            <a:pPr marL="342900" indent="-342900" algn="l">
              <a:buFont typeface="Arial" panose="020B0604020202020204" pitchFamily="34" charset="0"/>
              <a:buChar char="•"/>
            </a:pPr>
            <a:r>
              <a:rPr lang="en-US" dirty="0" smtClean="0"/>
              <a:t>Phone no.</a:t>
            </a:r>
          </a:p>
          <a:p>
            <a:pPr marL="342900" indent="-342900" algn="l">
              <a:buFont typeface="Arial" panose="020B0604020202020204" pitchFamily="34" charset="0"/>
              <a:buChar char="•"/>
            </a:pPr>
            <a:r>
              <a:rPr lang="en-US" dirty="0" smtClean="0"/>
              <a:t>Email id.</a:t>
            </a:r>
          </a:p>
          <a:p>
            <a:pPr marL="342900" indent="-342900" algn="l">
              <a:buFont typeface="Arial" panose="020B0604020202020204" pitchFamily="34" charset="0"/>
              <a:buChar char="•"/>
            </a:pPr>
            <a:r>
              <a:rPr lang="en-US" dirty="0" smtClean="0"/>
              <a:t>Monthly Budget  </a:t>
            </a:r>
          </a:p>
          <a:p>
            <a:pPr algn="l"/>
            <a:endParaRPr lang="en-US" dirty="0" smtClean="0"/>
          </a:p>
          <a:p>
            <a:endParaRPr lang="en-US" dirty="0"/>
          </a:p>
        </p:txBody>
      </p:sp>
      <p:sp>
        <p:nvSpPr>
          <p:cNvPr id="4" name="TextBox 3"/>
          <p:cNvSpPr txBox="1"/>
          <p:nvPr/>
        </p:nvSpPr>
        <p:spPr>
          <a:xfrm>
            <a:off x="357187" y="4243388"/>
            <a:ext cx="7272338" cy="1569660"/>
          </a:xfrm>
          <a:prstGeom prst="rect">
            <a:avLst/>
          </a:prstGeom>
          <a:noFill/>
        </p:spPr>
        <p:txBody>
          <a:bodyPr wrap="square" rtlCol="0">
            <a:spAutoFit/>
          </a:bodyPr>
          <a:lstStyle/>
          <a:p>
            <a:r>
              <a:rPr lang="en-US" sz="2400" b="1" dirty="0" smtClean="0"/>
              <a:t>           System Generated Details are given below</a:t>
            </a:r>
          </a:p>
          <a:p>
            <a:pPr marL="342900" indent="-342900">
              <a:buFont typeface="Arial" panose="020B0604020202020204" pitchFamily="34" charset="0"/>
              <a:buChar char="•"/>
            </a:pPr>
            <a:r>
              <a:rPr lang="en-US" sz="2400" dirty="0" smtClean="0"/>
              <a:t>Account </a:t>
            </a:r>
            <a:r>
              <a:rPr lang="en-US" sz="2400" dirty="0"/>
              <a:t>Creation Date </a:t>
            </a:r>
          </a:p>
          <a:p>
            <a:pPr marL="342900" indent="-342900">
              <a:buFont typeface="Arial" panose="020B0604020202020204" pitchFamily="34" charset="0"/>
              <a:buChar char="•"/>
            </a:pPr>
            <a:r>
              <a:rPr lang="en-US" sz="2400" dirty="0" smtClean="0"/>
              <a:t>Account </a:t>
            </a:r>
            <a:r>
              <a:rPr lang="en-US" sz="2400" dirty="0"/>
              <a:t>Expiry Date </a:t>
            </a:r>
          </a:p>
          <a:p>
            <a:pPr marL="342900" indent="-342900">
              <a:buFont typeface="Arial" panose="020B0604020202020204" pitchFamily="34" charset="0"/>
              <a:buChar char="•"/>
            </a:pPr>
            <a:r>
              <a:rPr lang="en-US" sz="2400" dirty="0" smtClean="0"/>
              <a:t>10 </a:t>
            </a:r>
            <a:r>
              <a:rPr lang="en-US" sz="2400" dirty="0"/>
              <a:t>Digit Account Number </a:t>
            </a:r>
          </a:p>
        </p:txBody>
      </p:sp>
    </p:spTree>
    <p:extLst>
      <p:ext uri="{BB962C8B-B14F-4D97-AF65-F5344CB8AC3E}">
        <p14:creationId xmlns:p14="http://schemas.microsoft.com/office/powerpoint/2010/main" val="93729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rPr>
              <a:t>Per minute usage:</a:t>
            </a:r>
            <a:endParaRPr lang="en-US" sz="2800" b="1" dirty="0">
              <a:solidFill>
                <a:srgbClr val="FF0000"/>
              </a:solidFill>
            </a:endParaRPr>
          </a:p>
        </p:txBody>
      </p:sp>
      <p:sp>
        <p:nvSpPr>
          <p:cNvPr id="3" name="Content Placeholder 2"/>
          <p:cNvSpPr>
            <a:spLocks noGrp="1"/>
          </p:cNvSpPr>
          <p:nvPr>
            <p:ph idx="1"/>
          </p:nvPr>
        </p:nvSpPr>
        <p:spPr>
          <a:xfrm>
            <a:off x="295275" y="1382713"/>
            <a:ext cx="10515600" cy="1260475"/>
          </a:xfrm>
        </p:spPr>
        <p:txBody>
          <a:bodyPr/>
          <a:lstStyle/>
          <a:p>
            <a:r>
              <a:rPr lang="en-US" dirty="0" smtClean="0"/>
              <a:t>Every </a:t>
            </a:r>
            <a:r>
              <a:rPr lang="en-US" dirty="0"/>
              <a:t>minute there will be one entry made in this table that indicates how much Hard Disk, how much RAM and how many processors have been used in that </a:t>
            </a:r>
            <a:r>
              <a:rPr lang="en-US" dirty="0" smtClean="0"/>
              <a:t>minute. </a:t>
            </a:r>
            <a:endParaRPr lang="en-US" dirty="0"/>
          </a:p>
        </p:txBody>
      </p:sp>
      <p:sp>
        <p:nvSpPr>
          <p:cNvPr id="4" name="TextBox 3"/>
          <p:cNvSpPr txBox="1"/>
          <p:nvPr/>
        </p:nvSpPr>
        <p:spPr>
          <a:xfrm>
            <a:off x="657225" y="3114675"/>
            <a:ext cx="8829675" cy="3046988"/>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Customer Account </a:t>
            </a:r>
            <a:r>
              <a:rPr lang="en-US" sz="2400" dirty="0" smtClean="0"/>
              <a:t>Number</a:t>
            </a:r>
          </a:p>
          <a:p>
            <a:pPr marL="342900" indent="-342900">
              <a:buFont typeface="Arial" panose="020B0604020202020204" pitchFamily="34" charset="0"/>
              <a:buChar char="•"/>
            </a:pPr>
            <a:r>
              <a:rPr lang="en-US" sz="2400" dirty="0" smtClean="0"/>
              <a:t>Timestamp </a:t>
            </a:r>
            <a:r>
              <a:rPr lang="en-US" sz="2400" dirty="0"/>
              <a:t>which indicates which minute is it referring to </a:t>
            </a:r>
          </a:p>
          <a:p>
            <a:pPr marL="342900" indent="-342900">
              <a:buFont typeface="Arial" panose="020B0604020202020204" pitchFamily="34" charset="0"/>
              <a:buChar char="•"/>
            </a:pPr>
            <a:r>
              <a:rPr lang="en-US" sz="2400" dirty="0" smtClean="0"/>
              <a:t>RAM </a:t>
            </a:r>
            <a:r>
              <a:rPr lang="en-US" sz="2400" dirty="0"/>
              <a:t>Used in that minute in MB </a:t>
            </a:r>
          </a:p>
          <a:p>
            <a:pPr marL="342900" indent="-342900">
              <a:buFont typeface="Arial" panose="020B0604020202020204" pitchFamily="34" charset="0"/>
              <a:buChar char="•"/>
            </a:pPr>
            <a:r>
              <a:rPr lang="en-US" sz="2400" dirty="0" smtClean="0"/>
              <a:t>Hard </a:t>
            </a:r>
            <a:r>
              <a:rPr lang="en-US" sz="2400" dirty="0"/>
              <a:t>Disk used in that minute in MB </a:t>
            </a:r>
          </a:p>
          <a:p>
            <a:pPr marL="342900" indent="-342900">
              <a:buFont typeface="Arial" panose="020B0604020202020204" pitchFamily="34" charset="0"/>
              <a:buChar char="•"/>
            </a:pPr>
            <a:r>
              <a:rPr lang="en-US" sz="2400" dirty="0" smtClean="0"/>
              <a:t>Number </a:t>
            </a:r>
            <a:r>
              <a:rPr lang="en-US" sz="2400" dirty="0"/>
              <a:t>of Processors used in that minute as Integer (number of processors is just a number) </a:t>
            </a:r>
          </a:p>
          <a:p>
            <a:endParaRPr lang="en-US" sz="2400" dirty="0"/>
          </a:p>
        </p:txBody>
      </p:sp>
    </p:spTree>
    <p:extLst>
      <p:ext uri="{BB962C8B-B14F-4D97-AF65-F5344CB8AC3E}">
        <p14:creationId xmlns:p14="http://schemas.microsoft.com/office/powerpoint/2010/main" val="3497964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405</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How System Works: </vt:lpstr>
      <vt:lpstr>How System Works: </vt:lpstr>
      <vt:lpstr>Customer Registration form</vt:lpstr>
      <vt:lpstr>Per minute usage: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Registration form</dc:title>
  <dc:creator>Ayush Vyas</dc:creator>
  <cp:lastModifiedBy>Ayush Vyas</cp:lastModifiedBy>
  <cp:revision>8</cp:revision>
  <dcterms:created xsi:type="dcterms:W3CDTF">2016-02-14T13:02:58Z</dcterms:created>
  <dcterms:modified xsi:type="dcterms:W3CDTF">2016-02-14T15:01:40Z</dcterms:modified>
</cp:coreProperties>
</file>