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P7bXXy98RZY5+kHKB+X4XcijL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italic.fntdata"/><Relationship Id="rId10" Type="http://schemas.openxmlformats.org/officeDocument/2006/relationships/slide" Target="slides/slide6.xml"/><Relationship Id="rId32" Type="http://schemas.openxmlformats.org/officeDocument/2006/relationships/font" Target="fonts/Nunito-bold.fntdata"/><Relationship Id="rId13" Type="http://schemas.openxmlformats.org/officeDocument/2006/relationships/slide" Target="slides/slide9.xml"/><Relationship Id="rId35" Type="http://schemas.openxmlformats.org/officeDocument/2006/relationships/font" Target="fonts/MavenPro-regular.fntdata"/><Relationship Id="rId12" Type="http://schemas.openxmlformats.org/officeDocument/2006/relationships/slide" Target="slides/slide8.xml"/><Relationship Id="rId34" Type="http://schemas.openxmlformats.org/officeDocument/2006/relationships/font" Target="fonts/Nunito-boldItalic.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Maven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Gestion_concurrente_de_versions" TargetMode="External"/><Relationship Id="rId3" Type="http://schemas.openxmlformats.org/officeDocument/2006/relationships/hyperlink" Target="https://fr.wikipedia.org/wiki/Gestion_concurrente_de_versions" TargetMode="External"/><Relationship Id="rId4" Type="http://schemas.openxmlformats.org/officeDocument/2006/relationships/hyperlink" Target="https://fr.wikipedia.org/wiki/Interface_en_ligne_de_commande" TargetMode="External"/><Relationship Id="rId10" Type="http://schemas.openxmlformats.org/officeDocument/2006/relationships/hyperlink" Target="https://en-m-wikipedia-org.translate.goog/wiki/Concurrent_Versions_System?_x_tr_sl=auto&amp;_x_tr_tl=fr&amp;_x_tr_hl=fr" TargetMode="External"/><Relationship Id="rId9" Type="http://schemas.openxmlformats.org/officeDocument/2006/relationships/hyperlink" Target="https://en-m-wikipedia-org.translate.goog/wiki/Concurrent_Versions_System?_x_tr_sl=auto&amp;_x_tr_tl=fr&amp;_x_tr_hl=fr" TargetMode="External"/><Relationship Id="rId5" Type="http://schemas.openxmlformats.org/officeDocument/2006/relationships/hyperlink" Target="https://fr.wikipedia.org/wiki/Interface_en_ligne_de_commande" TargetMode="External"/><Relationship Id="rId6" Type="http://schemas.openxmlformats.org/officeDocument/2006/relationships/hyperlink" Target="https://fr.wikipedia.org/wiki/Interface_graphique" TargetMode="External"/><Relationship Id="rId7" Type="http://schemas.openxmlformats.org/officeDocument/2006/relationships/hyperlink" Target="https://fr.wikipedia.org/wiki/Interface_graphique" TargetMode="External"/><Relationship Id="rId8" Type="http://schemas.openxmlformats.org/officeDocument/2006/relationships/hyperlink" Target="https://en-m-wikipedia-org.translate.goog/wiki/CollabNet?_x_tr_sl=auto&amp;_x_tr_tl=fr&amp;_x_tr_hl=f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a7064a64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a7064a6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8a7064a64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8a7064a6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a7064a64f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a7064a64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la même validation: c’est un seule personne qui va valider l’enregistrement du code d’un </a:t>
            </a:r>
            <a:r>
              <a:rPr lang="fr-FR"/>
              <a:t>développeur sur le dépôt distant.</a:t>
            </a:r>
            <a:r>
              <a:rPr lang="fr-F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8a7064a64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8a7064a6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8c2b95772d_0_6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8c2b95772d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8a7064a64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8a7064a6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8a7064a64f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8a7064a6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8a7064a64f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8a7064a64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8a7064a64f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8a7064a64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8a7064a64f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8a7064a64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a7064a6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a7064a6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8a7064a64f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8a7064a64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8c2b95772d_0_2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8c2b95772d_0_2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8a7064a64f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8a7064a64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a7064a64f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a7064a64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c2b95772d_0_15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c2b95772d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8a7064a64f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8a7064a64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8a7064a64f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8a7064a64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u="sng">
                <a:solidFill>
                  <a:schemeClr val="dk1"/>
                </a:solidFill>
              </a:rPr>
              <a:t>CVS</a:t>
            </a:r>
            <a:r>
              <a:rPr lang="fr-FR">
                <a:solidFill>
                  <a:schemeClr val="dk1"/>
                </a:solidFill>
              </a:rPr>
              <a:t>: Puisqu'il aide les sources à converger vers la même destination, on dira que CVS fait</a:t>
            </a:r>
            <a:r>
              <a:rPr lang="fr-FR">
                <a:solidFill>
                  <a:schemeClr val="dk1"/>
                </a:solidFill>
                <a:uFill>
                  <a:noFill/>
                </a:uFill>
                <a:hlinkClick r:id="rId2">
                  <a:extLst>
                    <a:ext uri="{A12FA001-AC4F-418D-AE19-62706E023703}">
                      <ahyp:hlinkClr val="tx"/>
                    </a:ext>
                  </a:extLst>
                </a:hlinkClick>
              </a:rPr>
              <a:t> </a:t>
            </a:r>
            <a:r>
              <a:rPr lang="fr-FR" u="sng">
                <a:solidFill>
                  <a:schemeClr val="hlink"/>
                </a:solidFill>
                <a:hlinkClick r:id="rId3"/>
              </a:rPr>
              <a:t>la gestion concurrente de versions</a:t>
            </a:r>
            <a:r>
              <a:rPr lang="fr-FR">
                <a:solidFill>
                  <a:schemeClr val="dk1"/>
                </a:solidFill>
              </a:rPr>
              <a:t> ou de la gestion de versions concurrentes. Il peut aussi bien fonctionner en</a:t>
            </a:r>
            <a:r>
              <a:rPr lang="fr-FR">
                <a:solidFill>
                  <a:schemeClr val="dk1"/>
                </a:solidFill>
                <a:uFill>
                  <a:noFill/>
                </a:uFill>
                <a:hlinkClick r:id="rId4">
                  <a:extLst>
                    <a:ext uri="{A12FA001-AC4F-418D-AE19-62706E023703}">
                      <ahyp:hlinkClr val="tx"/>
                    </a:ext>
                  </a:extLst>
                </a:hlinkClick>
              </a:rPr>
              <a:t> </a:t>
            </a:r>
            <a:r>
              <a:rPr lang="fr-FR" u="sng">
                <a:solidFill>
                  <a:schemeClr val="hlink"/>
                </a:solidFill>
                <a:hlinkClick r:id="rId5"/>
              </a:rPr>
              <a:t>mode ligne de commande</a:t>
            </a:r>
            <a:r>
              <a:rPr lang="fr-FR">
                <a:solidFill>
                  <a:schemeClr val="dk1"/>
                </a:solidFill>
              </a:rPr>
              <a:t> qu'à travers une</a:t>
            </a:r>
            <a:r>
              <a:rPr lang="fr-FR">
                <a:solidFill>
                  <a:schemeClr val="dk1"/>
                </a:solidFill>
                <a:uFill>
                  <a:noFill/>
                </a:uFill>
                <a:hlinkClick r:id="rId6">
                  <a:extLst>
                    <a:ext uri="{A12FA001-AC4F-418D-AE19-62706E023703}">
                      <ahyp:hlinkClr val="tx"/>
                    </a:ext>
                  </a:extLst>
                </a:hlinkClick>
              </a:rPr>
              <a:t> </a:t>
            </a:r>
            <a:r>
              <a:rPr lang="fr-FR" u="sng">
                <a:solidFill>
                  <a:schemeClr val="hlink"/>
                </a:solidFill>
                <a:hlinkClick r:id="rId7"/>
              </a:rPr>
              <a:t>interface graphique</a:t>
            </a:r>
            <a:r>
              <a:rPr lang="fr-FR">
                <a:solidFill>
                  <a:schemeClr val="dk1"/>
                </a:solidFill>
              </a:rPr>
              <a:t>. Il se compose de modules clients et d'un ou plusieurs modules serveur pour les zones d'échanges. </a:t>
            </a:r>
            <a:endParaRPr>
              <a:solidFill>
                <a:schemeClr val="dk1"/>
              </a:solidFill>
            </a:endParaRPr>
          </a:p>
          <a:p>
            <a:pPr indent="0" lvl="0" marL="0" rtl="0" algn="l">
              <a:spcBef>
                <a:spcPts val="0"/>
              </a:spcBef>
              <a:spcAft>
                <a:spcPts val="0"/>
              </a:spcAft>
              <a:buNone/>
            </a:pPr>
            <a:r>
              <a:t/>
            </a:r>
            <a:endParaRPr u="sng">
              <a:solidFill>
                <a:schemeClr val="dk1"/>
              </a:solidFill>
            </a:endParaRPr>
          </a:p>
          <a:p>
            <a:pPr indent="0" lvl="0" marL="0" rtl="0" algn="l">
              <a:spcBef>
                <a:spcPts val="0"/>
              </a:spcBef>
              <a:spcAft>
                <a:spcPts val="0"/>
              </a:spcAft>
              <a:buNone/>
            </a:pPr>
            <a:r>
              <a:rPr lang="fr-FR" u="sng">
                <a:solidFill>
                  <a:schemeClr val="dk1"/>
                </a:solidFill>
              </a:rPr>
              <a:t>SVN</a:t>
            </a:r>
            <a:r>
              <a:rPr lang="fr-FR">
                <a:solidFill>
                  <a:schemeClr val="dk1"/>
                </a:solidFill>
              </a:rPr>
              <a:t>: </a:t>
            </a:r>
            <a:r>
              <a:rPr lang="fr-FR" u="sng">
                <a:solidFill>
                  <a:schemeClr val="hlink"/>
                </a:solidFill>
                <a:hlinkClick r:id="rId8"/>
              </a:rPr>
              <a:t>CollabNet</a:t>
            </a:r>
            <a:r>
              <a:rPr lang="fr-FR">
                <a:solidFill>
                  <a:schemeClr val="dk1"/>
                </a:solidFill>
              </a:rPr>
              <a:t> a fondé le projet Subversion en 2000 dans le but d'écrire un système de contrôle de version open source qui fonctionnait un peu comme</a:t>
            </a:r>
            <a:r>
              <a:rPr lang="fr-FR">
                <a:solidFill>
                  <a:schemeClr val="dk1"/>
                </a:solidFill>
                <a:uFill>
                  <a:noFill/>
                </a:uFill>
                <a:hlinkClick r:id="rId9">
                  <a:extLst>
                    <a:ext uri="{A12FA001-AC4F-418D-AE19-62706E023703}">
                      <ahyp:hlinkClr val="tx"/>
                    </a:ext>
                  </a:extLst>
                </a:hlinkClick>
              </a:rPr>
              <a:t> </a:t>
            </a:r>
            <a:r>
              <a:rPr lang="fr-FR" u="sng">
                <a:solidFill>
                  <a:schemeClr val="hlink"/>
                </a:solidFill>
                <a:hlinkClick r:id="rId10"/>
              </a:rPr>
              <a:t>CVS</a:t>
            </a:r>
            <a:r>
              <a:rPr lang="fr-FR">
                <a:solidFill>
                  <a:schemeClr val="dk1"/>
                </a:solidFill>
              </a:rPr>
              <a:t> mais qui corrigeait les bogues et fournissait certaines fonctionnalités manquantes dans CVS.</a:t>
            </a:r>
            <a:endParaRPr>
              <a:solidFill>
                <a:schemeClr val="dk1"/>
              </a:solidFill>
            </a:endParaRPr>
          </a:p>
        </p:txBody>
      </p:sp>
      <p:sp>
        <p:nvSpPr>
          <p:cNvPr id="308" name="Google Shape;3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a7064a64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a7064a64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rtl="0" algn="l">
              <a:lnSpc>
                <a:spcPct val="90000"/>
              </a:lnSpc>
              <a:spcBef>
                <a:spcPts val="0"/>
              </a:spcBef>
              <a:spcAft>
                <a:spcPts val="0"/>
              </a:spcAft>
              <a:buClr>
                <a:schemeClr val="dk1"/>
              </a:buClr>
              <a:buSzPts val="1100"/>
              <a:buFont typeface="Arial"/>
              <a:buNone/>
            </a:pPr>
            <a:r>
              <a:rPr lang="fr-FR" sz="1600">
                <a:solidFill>
                  <a:schemeClr val="dk1"/>
                </a:solidFill>
                <a:latin typeface="Calibri"/>
                <a:ea typeface="Calibri"/>
                <a:cs typeface="Calibri"/>
                <a:sym typeface="Calibri"/>
              </a:rPr>
              <a:t>décentralisé veut dire que</a:t>
            </a:r>
            <a:r>
              <a:rPr lang="fr-FR" sz="1600">
                <a:solidFill>
                  <a:schemeClr val="dk1"/>
                </a:solidFill>
                <a:latin typeface="Calibri"/>
                <a:ea typeface="Calibri"/>
                <a:cs typeface="Calibri"/>
                <a:sym typeface="Calibri"/>
              </a:rPr>
              <a:t> les changements effectués par les utilisateurs ne sont pas forcés d’être envoyés sur un serveur central, les utilisateurs peuvent se synchroniser entre eux pour disposer des changements apportés par les autres.</a:t>
            </a:r>
            <a:endParaRPr sz="1600">
              <a:solidFill>
                <a:schemeClr val="dk1"/>
              </a:solidFill>
              <a:latin typeface="Calibri"/>
              <a:ea typeface="Calibri"/>
              <a:cs typeface="Calibri"/>
              <a:sym typeface="Calibri"/>
            </a:endParaRPr>
          </a:p>
        </p:txBody>
      </p:sp>
      <p:sp>
        <p:nvSpPr>
          <p:cNvPr id="328" name="Google Shape;3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8a7064a64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8a7064a64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8a7064a64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8a7064a6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8c2b95772d_0_1592"/>
          <p:cNvGrpSpPr/>
          <p:nvPr/>
        </p:nvGrpSpPr>
        <p:grpSpPr>
          <a:xfrm>
            <a:off x="9790426" y="4546120"/>
            <a:ext cx="2255173" cy="2310006"/>
            <a:chOff x="7343003" y="3409675"/>
            <a:chExt cx="1691422" cy="1732548"/>
          </a:xfrm>
        </p:grpSpPr>
        <p:grpSp>
          <p:nvGrpSpPr>
            <p:cNvPr id="11" name="Google Shape;11;g18c2b95772d_0_1592"/>
            <p:cNvGrpSpPr/>
            <p:nvPr/>
          </p:nvGrpSpPr>
          <p:grpSpPr>
            <a:xfrm>
              <a:off x="7343003" y="4453711"/>
              <a:ext cx="316800" cy="688513"/>
              <a:chOff x="7343003" y="4453711"/>
              <a:chExt cx="316800" cy="688513"/>
            </a:xfrm>
          </p:grpSpPr>
          <p:sp>
            <p:nvSpPr>
              <p:cNvPr id="12" name="Google Shape;12;g18c2b95772d_0_159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8c2b95772d_0_159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18c2b95772d_0_1592"/>
            <p:cNvGrpSpPr/>
            <p:nvPr/>
          </p:nvGrpSpPr>
          <p:grpSpPr>
            <a:xfrm>
              <a:off x="7801210" y="4105700"/>
              <a:ext cx="316800" cy="1036523"/>
              <a:chOff x="7801210" y="4105700"/>
              <a:chExt cx="316800" cy="1036523"/>
            </a:xfrm>
          </p:grpSpPr>
          <p:sp>
            <p:nvSpPr>
              <p:cNvPr id="15" name="Google Shape;15;g18c2b95772d_0_159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8c2b95772d_0_159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8c2b95772d_0_159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18c2b95772d_0_1592"/>
            <p:cNvGrpSpPr/>
            <p:nvPr/>
          </p:nvGrpSpPr>
          <p:grpSpPr>
            <a:xfrm>
              <a:off x="8259418" y="3757688"/>
              <a:ext cx="316800" cy="1384535"/>
              <a:chOff x="8259418" y="3757688"/>
              <a:chExt cx="316800" cy="1384535"/>
            </a:xfrm>
          </p:grpSpPr>
          <p:sp>
            <p:nvSpPr>
              <p:cNvPr id="19" name="Google Shape;19;g18c2b95772d_0_159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8c2b95772d_0_159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8c2b95772d_0_159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8c2b95772d_0_159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18c2b95772d_0_1592"/>
            <p:cNvGrpSpPr/>
            <p:nvPr/>
          </p:nvGrpSpPr>
          <p:grpSpPr>
            <a:xfrm>
              <a:off x="8717625" y="3409675"/>
              <a:ext cx="316800" cy="1732548"/>
              <a:chOff x="8717625" y="3409675"/>
              <a:chExt cx="316800" cy="1732548"/>
            </a:xfrm>
          </p:grpSpPr>
          <p:sp>
            <p:nvSpPr>
              <p:cNvPr id="24" name="Google Shape;24;g18c2b95772d_0_159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8c2b95772d_0_159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8c2b95772d_0_159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8c2b95772d_0_159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8c2b95772d_0_159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18c2b95772d_0_1592"/>
          <p:cNvGrpSpPr/>
          <p:nvPr/>
        </p:nvGrpSpPr>
        <p:grpSpPr>
          <a:xfrm>
            <a:off x="6724502" y="0"/>
            <a:ext cx="5085303" cy="5118675"/>
            <a:chOff x="5043503" y="0"/>
            <a:chExt cx="3814072" cy="3839102"/>
          </a:xfrm>
        </p:grpSpPr>
        <p:sp>
          <p:nvSpPr>
            <p:cNvPr id="30" name="Google Shape;30;g18c2b95772d_0_159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8c2b95772d_0_159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18c2b95772d_0_1592"/>
            <p:cNvGrpSpPr/>
            <p:nvPr/>
          </p:nvGrpSpPr>
          <p:grpSpPr>
            <a:xfrm>
              <a:off x="7647812" y="2704283"/>
              <a:ext cx="635219" cy="635219"/>
              <a:chOff x="6725724" y="2701260"/>
              <a:chExt cx="1208101" cy="1208100"/>
            </a:xfrm>
          </p:grpSpPr>
          <p:sp>
            <p:nvSpPr>
              <p:cNvPr id="33" name="Google Shape;33;g18c2b95772d_0_159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8c2b95772d_0_159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8c2b95772d_0_159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8c2b95772d_0_159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18c2b95772d_0_1592"/>
            <p:cNvGrpSpPr/>
            <p:nvPr/>
          </p:nvGrpSpPr>
          <p:grpSpPr>
            <a:xfrm>
              <a:off x="7952720" y="179238"/>
              <a:ext cx="873165" cy="873003"/>
              <a:chOff x="7754428" y="208725"/>
              <a:chExt cx="541800" cy="541800"/>
            </a:xfrm>
          </p:grpSpPr>
          <p:sp>
            <p:nvSpPr>
              <p:cNvPr id="38" name="Google Shape;38;g18c2b95772d_0_159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8c2b95772d_0_159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8c2b95772d_0_159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8c2b95772d_0_159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8c2b95772d_0_159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18c2b95772d_0_159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8c2b95772d_0_159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8c2b95772d_0_159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18c2b95772d_0_159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g18c2b95772d_0_159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18c2b95772d_0_159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8c2b95772d_0_1724"/>
          <p:cNvGrpSpPr/>
          <p:nvPr/>
        </p:nvGrpSpPr>
        <p:grpSpPr>
          <a:xfrm>
            <a:off x="69" y="5465463"/>
            <a:ext cx="12191743" cy="1392365"/>
            <a:chOff x="52" y="4099200"/>
            <a:chExt cx="9144036" cy="1044300"/>
          </a:xfrm>
        </p:grpSpPr>
        <p:grpSp>
          <p:nvGrpSpPr>
            <p:cNvPr id="143" name="Google Shape;143;g18c2b95772d_0_1724"/>
            <p:cNvGrpSpPr/>
            <p:nvPr/>
          </p:nvGrpSpPr>
          <p:grpSpPr>
            <a:xfrm>
              <a:off x="52" y="4309200"/>
              <a:ext cx="231622" cy="834300"/>
              <a:chOff x="2688737" y="4301380"/>
              <a:chExt cx="231900" cy="834300"/>
            </a:xfrm>
          </p:grpSpPr>
          <p:sp>
            <p:nvSpPr>
              <p:cNvPr id="144" name="Google Shape;144;g18c2b95772d_0_17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18c2b95772d_0_17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18c2b95772d_0_17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18c2b95772d_0_17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18c2b95772d_0_1724"/>
            <p:cNvGrpSpPr/>
            <p:nvPr/>
          </p:nvGrpSpPr>
          <p:grpSpPr>
            <a:xfrm>
              <a:off x="371406" y="4099200"/>
              <a:ext cx="231622" cy="1044300"/>
              <a:chOff x="2688737" y="4091380"/>
              <a:chExt cx="231900" cy="1044300"/>
            </a:xfrm>
          </p:grpSpPr>
          <p:sp>
            <p:nvSpPr>
              <p:cNvPr id="149" name="Google Shape;149;g18c2b95772d_0_17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18c2b95772d_0_17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18c2b95772d_0_17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18c2b95772d_0_1724"/>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18c2b95772d_0_17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18c2b95772d_0_1724"/>
            <p:cNvGrpSpPr/>
            <p:nvPr/>
          </p:nvGrpSpPr>
          <p:grpSpPr>
            <a:xfrm>
              <a:off x="742761" y="4309200"/>
              <a:ext cx="231622" cy="834300"/>
              <a:chOff x="2688737" y="4301380"/>
              <a:chExt cx="231900" cy="834300"/>
            </a:xfrm>
          </p:grpSpPr>
          <p:sp>
            <p:nvSpPr>
              <p:cNvPr id="155" name="Google Shape;155;g18c2b95772d_0_17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18c2b95772d_0_17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18c2b95772d_0_17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18c2b95772d_0_17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18c2b95772d_0_1724"/>
            <p:cNvGrpSpPr/>
            <p:nvPr/>
          </p:nvGrpSpPr>
          <p:grpSpPr>
            <a:xfrm>
              <a:off x="1114115" y="4518900"/>
              <a:ext cx="231622" cy="624600"/>
              <a:chOff x="2688737" y="4511080"/>
              <a:chExt cx="231900" cy="624600"/>
            </a:xfrm>
          </p:grpSpPr>
          <p:sp>
            <p:nvSpPr>
              <p:cNvPr id="160" name="Google Shape;160;g18c2b95772d_0_17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18c2b95772d_0_17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18c2b95772d_0_17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18c2b95772d_0_1724"/>
            <p:cNvGrpSpPr/>
            <p:nvPr/>
          </p:nvGrpSpPr>
          <p:grpSpPr>
            <a:xfrm>
              <a:off x="1856753" y="4099200"/>
              <a:ext cx="231600" cy="1044300"/>
              <a:chOff x="1856753" y="4099200"/>
              <a:chExt cx="231600" cy="1044300"/>
            </a:xfrm>
          </p:grpSpPr>
          <p:sp>
            <p:nvSpPr>
              <p:cNvPr id="164" name="Google Shape;164;g18c2b95772d_0_172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18c2b95772d_0_1724"/>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18c2b95772d_0_1724"/>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18c2b95772d_0_1724"/>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18c2b95772d_0_1724"/>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18c2b95772d_0_1724"/>
            <p:cNvGrpSpPr/>
            <p:nvPr/>
          </p:nvGrpSpPr>
          <p:grpSpPr>
            <a:xfrm>
              <a:off x="2228107" y="4309200"/>
              <a:ext cx="231600" cy="834300"/>
              <a:chOff x="2228107" y="4309200"/>
              <a:chExt cx="231600" cy="834300"/>
            </a:xfrm>
          </p:grpSpPr>
          <p:sp>
            <p:nvSpPr>
              <p:cNvPr id="170" name="Google Shape;170;g18c2b95772d_0_1724"/>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18c2b95772d_0_1724"/>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18c2b95772d_0_1724"/>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18c2b95772d_0_1724"/>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18c2b95772d_0_1724"/>
            <p:cNvGrpSpPr/>
            <p:nvPr/>
          </p:nvGrpSpPr>
          <p:grpSpPr>
            <a:xfrm>
              <a:off x="2599462" y="4518900"/>
              <a:ext cx="231600" cy="624600"/>
              <a:chOff x="2599462" y="4518900"/>
              <a:chExt cx="231600" cy="624600"/>
            </a:xfrm>
          </p:grpSpPr>
          <p:sp>
            <p:nvSpPr>
              <p:cNvPr id="175" name="Google Shape;175;g18c2b95772d_0_1724"/>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18c2b95772d_0_1724"/>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18c2b95772d_0_1724"/>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18c2b95772d_0_1724"/>
            <p:cNvGrpSpPr/>
            <p:nvPr/>
          </p:nvGrpSpPr>
          <p:grpSpPr>
            <a:xfrm>
              <a:off x="3342171" y="4099200"/>
              <a:ext cx="231600" cy="1044300"/>
              <a:chOff x="3342171" y="4099200"/>
              <a:chExt cx="231600" cy="1044300"/>
            </a:xfrm>
          </p:grpSpPr>
          <p:sp>
            <p:nvSpPr>
              <p:cNvPr id="179" name="Google Shape;179;g18c2b95772d_0_1724"/>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18c2b95772d_0_1724"/>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18c2b95772d_0_1724"/>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18c2b95772d_0_1724"/>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18c2b95772d_0_1724"/>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18c2b95772d_0_1724"/>
            <p:cNvGrpSpPr/>
            <p:nvPr/>
          </p:nvGrpSpPr>
          <p:grpSpPr>
            <a:xfrm>
              <a:off x="3713525" y="4309200"/>
              <a:ext cx="231600" cy="834300"/>
              <a:chOff x="3713525" y="4309200"/>
              <a:chExt cx="231600" cy="834300"/>
            </a:xfrm>
          </p:grpSpPr>
          <p:sp>
            <p:nvSpPr>
              <p:cNvPr id="185" name="Google Shape;185;g18c2b95772d_0_1724"/>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18c2b95772d_0_1724"/>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18c2b95772d_0_1724"/>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18c2b95772d_0_1724"/>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18c2b95772d_0_1724"/>
            <p:cNvGrpSpPr/>
            <p:nvPr/>
          </p:nvGrpSpPr>
          <p:grpSpPr>
            <a:xfrm>
              <a:off x="1485398" y="4309200"/>
              <a:ext cx="231600" cy="834300"/>
              <a:chOff x="1485398" y="4309200"/>
              <a:chExt cx="231600" cy="834300"/>
            </a:xfrm>
          </p:grpSpPr>
          <p:sp>
            <p:nvSpPr>
              <p:cNvPr id="190" name="Google Shape;190;g18c2b95772d_0_1724"/>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18c2b95772d_0_1724"/>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18c2b95772d_0_1724"/>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18c2b95772d_0_1724"/>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18c2b95772d_0_1724"/>
            <p:cNvGrpSpPr/>
            <p:nvPr/>
          </p:nvGrpSpPr>
          <p:grpSpPr>
            <a:xfrm>
              <a:off x="4084879" y="4518900"/>
              <a:ext cx="231600" cy="624600"/>
              <a:chOff x="4084879" y="4518900"/>
              <a:chExt cx="231600" cy="624600"/>
            </a:xfrm>
          </p:grpSpPr>
          <p:sp>
            <p:nvSpPr>
              <p:cNvPr id="195" name="Google Shape;195;g18c2b95772d_0_1724"/>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18c2b95772d_0_1724"/>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18c2b95772d_0_1724"/>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18c2b95772d_0_1724"/>
            <p:cNvGrpSpPr/>
            <p:nvPr/>
          </p:nvGrpSpPr>
          <p:grpSpPr>
            <a:xfrm>
              <a:off x="2970816" y="4309200"/>
              <a:ext cx="231600" cy="834300"/>
              <a:chOff x="2970816" y="4309200"/>
              <a:chExt cx="231600" cy="834300"/>
            </a:xfrm>
          </p:grpSpPr>
          <p:sp>
            <p:nvSpPr>
              <p:cNvPr id="199" name="Google Shape;199;g18c2b95772d_0_1724"/>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18c2b95772d_0_1724"/>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18c2b95772d_0_1724"/>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18c2b95772d_0_1724"/>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18c2b95772d_0_1724"/>
            <p:cNvGrpSpPr/>
            <p:nvPr/>
          </p:nvGrpSpPr>
          <p:grpSpPr>
            <a:xfrm>
              <a:off x="4456234" y="4309200"/>
              <a:ext cx="231600" cy="834300"/>
              <a:chOff x="4456234" y="4309200"/>
              <a:chExt cx="231600" cy="834300"/>
            </a:xfrm>
          </p:grpSpPr>
          <p:sp>
            <p:nvSpPr>
              <p:cNvPr id="204" name="Google Shape;204;g18c2b95772d_0_172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18c2b95772d_0_1724"/>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18c2b95772d_0_1724"/>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18c2b95772d_0_1724"/>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18c2b95772d_0_1724"/>
            <p:cNvGrpSpPr/>
            <p:nvPr/>
          </p:nvGrpSpPr>
          <p:grpSpPr>
            <a:xfrm>
              <a:off x="4827588" y="4099200"/>
              <a:ext cx="231600" cy="1044300"/>
              <a:chOff x="4827588" y="4099200"/>
              <a:chExt cx="231600" cy="1044300"/>
            </a:xfrm>
          </p:grpSpPr>
          <p:sp>
            <p:nvSpPr>
              <p:cNvPr id="209" name="Google Shape;209;g18c2b95772d_0_1724"/>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18c2b95772d_0_1724"/>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18c2b95772d_0_1724"/>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18c2b95772d_0_1724"/>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18c2b95772d_0_1724"/>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18c2b95772d_0_1724"/>
            <p:cNvGrpSpPr/>
            <p:nvPr/>
          </p:nvGrpSpPr>
          <p:grpSpPr>
            <a:xfrm>
              <a:off x="5198943" y="4309200"/>
              <a:ext cx="231600" cy="834300"/>
              <a:chOff x="5198943" y="4309200"/>
              <a:chExt cx="231600" cy="834300"/>
            </a:xfrm>
          </p:grpSpPr>
          <p:sp>
            <p:nvSpPr>
              <p:cNvPr id="215" name="Google Shape;215;g18c2b95772d_0_1724"/>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18c2b95772d_0_1724"/>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18c2b95772d_0_1724"/>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18c2b95772d_0_1724"/>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18c2b95772d_0_1724"/>
            <p:cNvGrpSpPr/>
            <p:nvPr/>
          </p:nvGrpSpPr>
          <p:grpSpPr>
            <a:xfrm>
              <a:off x="5570297" y="4518900"/>
              <a:ext cx="231600" cy="624600"/>
              <a:chOff x="5570297" y="4518900"/>
              <a:chExt cx="231600" cy="624600"/>
            </a:xfrm>
          </p:grpSpPr>
          <p:sp>
            <p:nvSpPr>
              <p:cNvPr id="220" name="Google Shape;220;g18c2b95772d_0_1724"/>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18c2b95772d_0_1724"/>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18c2b95772d_0_1724"/>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18c2b95772d_0_1724"/>
            <p:cNvGrpSpPr/>
            <p:nvPr/>
          </p:nvGrpSpPr>
          <p:grpSpPr>
            <a:xfrm>
              <a:off x="5941652" y="4309200"/>
              <a:ext cx="231600" cy="834300"/>
              <a:chOff x="5941652" y="4309200"/>
              <a:chExt cx="231600" cy="834300"/>
            </a:xfrm>
          </p:grpSpPr>
          <p:sp>
            <p:nvSpPr>
              <p:cNvPr id="224" name="Google Shape;224;g18c2b95772d_0_17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18c2b95772d_0_1724"/>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18c2b95772d_0_1724"/>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18c2b95772d_0_1724"/>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18c2b95772d_0_1724"/>
            <p:cNvGrpSpPr/>
            <p:nvPr/>
          </p:nvGrpSpPr>
          <p:grpSpPr>
            <a:xfrm>
              <a:off x="6313006" y="4099200"/>
              <a:ext cx="231600" cy="1044300"/>
              <a:chOff x="6313006" y="4099200"/>
              <a:chExt cx="231600" cy="1044300"/>
            </a:xfrm>
          </p:grpSpPr>
          <p:sp>
            <p:nvSpPr>
              <p:cNvPr id="229" name="Google Shape;229;g18c2b95772d_0_1724"/>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18c2b95772d_0_1724"/>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18c2b95772d_0_1724"/>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18c2b95772d_0_1724"/>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18c2b95772d_0_1724"/>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18c2b95772d_0_1724"/>
            <p:cNvGrpSpPr/>
            <p:nvPr/>
          </p:nvGrpSpPr>
          <p:grpSpPr>
            <a:xfrm>
              <a:off x="6684361" y="4309200"/>
              <a:ext cx="231600" cy="834300"/>
              <a:chOff x="6684361" y="4309200"/>
              <a:chExt cx="231600" cy="834300"/>
            </a:xfrm>
          </p:grpSpPr>
          <p:sp>
            <p:nvSpPr>
              <p:cNvPr id="235" name="Google Shape;235;g18c2b95772d_0_1724"/>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18c2b95772d_0_1724"/>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18c2b95772d_0_1724"/>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18c2b95772d_0_1724"/>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18c2b95772d_0_1724"/>
            <p:cNvGrpSpPr/>
            <p:nvPr/>
          </p:nvGrpSpPr>
          <p:grpSpPr>
            <a:xfrm>
              <a:off x="7055715" y="4518900"/>
              <a:ext cx="231600" cy="624600"/>
              <a:chOff x="7055715" y="4518900"/>
              <a:chExt cx="231600" cy="624600"/>
            </a:xfrm>
          </p:grpSpPr>
          <p:sp>
            <p:nvSpPr>
              <p:cNvPr id="240" name="Google Shape;240;g18c2b95772d_0_1724"/>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18c2b95772d_0_1724"/>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18c2b95772d_0_1724"/>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18c2b95772d_0_1724"/>
            <p:cNvGrpSpPr/>
            <p:nvPr/>
          </p:nvGrpSpPr>
          <p:grpSpPr>
            <a:xfrm>
              <a:off x="7798424" y="4099200"/>
              <a:ext cx="231600" cy="1044300"/>
              <a:chOff x="7798424" y="4099200"/>
              <a:chExt cx="231600" cy="1044300"/>
            </a:xfrm>
          </p:grpSpPr>
          <p:sp>
            <p:nvSpPr>
              <p:cNvPr id="244" name="Google Shape;244;g18c2b95772d_0_172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18c2b95772d_0_1724"/>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18c2b95772d_0_1724"/>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18c2b95772d_0_1724"/>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18c2b95772d_0_1724"/>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18c2b95772d_0_1724"/>
            <p:cNvGrpSpPr/>
            <p:nvPr/>
          </p:nvGrpSpPr>
          <p:grpSpPr>
            <a:xfrm>
              <a:off x="8169779" y="4309200"/>
              <a:ext cx="231600" cy="834300"/>
              <a:chOff x="8169779" y="4309200"/>
              <a:chExt cx="231600" cy="834300"/>
            </a:xfrm>
          </p:grpSpPr>
          <p:sp>
            <p:nvSpPr>
              <p:cNvPr id="250" name="Google Shape;250;g18c2b95772d_0_1724"/>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18c2b95772d_0_1724"/>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18c2b95772d_0_1724"/>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18c2b95772d_0_1724"/>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18c2b95772d_0_1724"/>
            <p:cNvGrpSpPr/>
            <p:nvPr/>
          </p:nvGrpSpPr>
          <p:grpSpPr>
            <a:xfrm>
              <a:off x="7427070" y="4309200"/>
              <a:ext cx="231600" cy="834300"/>
              <a:chOff x="7427070" y="4309200"/>
              <a:chExt cx="231600" cy="834300"/>
            </a:xfrm>
          </p:grpSpPr>
          <p:sp>
            <p:nvSpPr>
              <p:cNvPr id="255" name="Google Shape;255;g18c2b95772d_0_1724"/>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18c2b95772d_0_1724"/>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18c2b95772d_0_1724"/>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18c2b95772d_0_1724"/>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18c2b95772d_0_1724"/>
            <p:cNvGrpSpPr/>
            <p:nvPr/>
          </p:nvGrpSpPr>
          <p:grpSpPr>
            <a:xfrm>
              <a:off x="8541133" y="4518900"/>
              <a:ext cx="231600" cy="624600"/>
              <a:chOff x="8541133" y="4518900"/>
              <a:chExt cx="231600" cy="624600"/>
            </a:xfrm>
          </p:grpSpPr>
          <p:sp>
            <p:nvSpPr>
              <p:cNvPr id="260" name="Google Shape;260;g18c2b95772d_0_1724"/>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18c2b95772d_0_1724"/>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18c2b95772d_0_1724"/>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18c2b95772d_0_1724"/>
            <p:cNvGrpSpPr/>
            <p:nvPr/>
          </p:nvGrpSpPr>
          <p:grpSpPr>
            <a:xfrm>
              <a:off x="8912488" y="4309200"/>
              <a:ext cx="231600" cy="834300"/>
              <a:chOff x="8912488" y="4309200"/>
              <a:chExt cx="231600" cy="834300"/>
            </a:xfrm>
          </p:grpSpPr>
          <p:sp>
            <p:nvSpPr>
              <p:cNvPr id="264" name="Google Shape;264;g18c2b95772d_0_172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18c2b95772d_0_1724"/>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18c2b95772d_0_1724"/>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18c2b95772d_0_1724"/>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18c2b95772d_0_1724"/>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lt1"/>
              </a:buClr>
              <a:buSzPts val="10700"/>
              <a:buNone/>
              <a:defRPr sz="10700">
                <a:solidFill>
                  <a:schemeClr val="lt1"/>
                </a:solidFill>
              </a:defRPr>
            </a:lvl1pPr>
            <a:lvl2pPr lvl="1" rtl="0" algn="ctr">
              <a:spcBef>
                <a:spcPts val="0"/>
              </a:spcBef>
              <a:spcAft>
                <a:spcPts val="0"/>
              </a:spcAft>
              <a:buClr>
                <a:schemeClr val="lt1"/>
              </a:buClr>
              <a:buSzPts val="10700"/>
              <a:buNone/>
              <a:defRPr sz="10700">
                <a:solidFill>
                  <a:schemeClr val="lt1"/>
                </a:solidFill>
              </a:defRPr>
            </a:lvl2pPr>
            <a:lvl3pPr lvl="2" rtl="0" algn="ctr">
              <a:spcBef>
                <a:spcPts val="0"/>
              </a:spcBef>
              <a:spcAft>
                <a:spcPts val="0"/>
              </a:spcAft>
              <a:buClr>
                <a:schemeClr val="lt1"/>
              </a:buClr>
              <a:buSzPts val="10700"/>
              <a:buNone/>
              <a:defRPr sz="10700">
                <a:solidFill>
                  <a:schemeClr val="lt1"/>
                </a:solidFill>
              </a:defRPr>
            </a:lvl3pPr>
            <a:lvl4pPr lvl="3" rtl="0" algn="ctr">
              <a:spcBef>
                <a:spcPts val="0"/>
              </a:spcBef>
              <a:spcAft>
                <a:spcPts val="0"/>
              </a:spcAft>
              <a:buClr>
                <a:schemeClr val="lt1"/>
              </a:buClr>
              <a:buSzPts val="10700"/>
              <a:buNone/>
              <a:defRPr sz="10700">
                <a:solidFill>
                  <a:schemeClr val="lt1"/>
                </a:solidFill>
              </a:defRPr>
            </a:lvl4pPr>
            <a:lvl5pPr lvl="4" rtl="0" algn="ctr">
              <a:spcBef>
                <a:spcPts val="0"/>
              </a:spcBef>
              <a:spcAft>
                <a:spcPts val="0"/>
              </a:spcAft>
              <a:buClr>
                <a:schemeClr val="lt1"/>
              </a:buClr>
              <a:buSzPts val="10700"/>
              <a:buNone/>
              <a:defRPr sz="10700">
                <a:solidFill>
                  <a:schemeClr val="lt1"/>
                </a:solidFill>
              </a:defRPr>
            </a:lvl5pPr>
            <a:lvl6pPr lvl="5" rtl="0" algn="ctr">
              <a:spcBef>
                <a:spcPts val="0"/>
              </a:spcBef>
              <a:spcAft>
                <a:spcPts val="0"/>
              </a:spcAft>
              <a:buClr>
                <a:schemeClr val="lt1"/>
              </a:buClr>
              <a:buSzPts val="10700"/>
              <a:buNone/>
              <a:defRPr sz="10700">
                <a:solidFill>
                  <a:schemeClr val="lt1"/>
                </a:solidFill>
              </a:defRPr>
            </a:lvl6pPr>
            <a:lvl7pPr lvl="6" rtl="0" algn="ctr">
              <a:spcBef>
                <a:spcPts val="0"/>
              </a:spcBef>
              <a:spcAft>
                <a:spcPts val="0"/>
              </a:spcAft>
              <a:buClr>
                <a:schemeClr val="lt1"/>
              </a:buClr>
              <a:buSzPts val="10700"/>
              <a:buNone/>
              <a:defRPr sz="10700">
                <a:solidFill>
                  <a:schemeClr val="lt1"/>
                </a:solidFill>
              </a:defRPr>
            </a:lvl7pPr>
            <a:lvl8pPr lvl="7" rtl="0" algn="ctr">
              <a:spcBef>
                <a:spcPts val="0"/>
              </a:spcBef>
              <a:spcAft>
                <a:spcPts val="0"/>
              </a:spcAft>
              <a:buClr>
                <a:schemeClr val="lt1"/>
              </a:buClr>
              <a:buSzPts val="10700"/>
              <a:buNone/>
              <a:defRPr sz="10700">
                <a:solidFill>
                  <a:schemeClr val="lt1"/>
                </a:solidFill>
              </a:defRPr>
            </a:lvl8pPr>
            <a:lvl9pPr lvl="8" rtl="0"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8c2b95772d_0_1724"/>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Clr>
                <a:schemeClr val="lt1"/>
              </a:buClr>
              <a:buSzPts val="1700"/>
              <a:buChar char="●"/>
              <a:defRPr>
                <a:solidFill>
                  <a:schemeClr val="lt1"/>
                </a:solidFill>
              </a:defRPr>
            </a:lvl1pPr>
            <a:lvl2pPr indent="-323850" lvl="1" marL="914400" rtl="0" algn="ctr">
              <a:spcBef>
                <a:spcPts val="0"/>
              </a:spcBef>
              <a:spcAft>
                <a:spcPts val="0"/>
              </a:spcAft>
              <a:buClr>
                <a:schemeClr val="lt1"/>
              </a:buClr>
              <a:buSzPts val="1500"/>
              <a:buChar char="○"/>
              <a:defRPr>
                <a:solidFill>
                  <a:schemeClr val="lt1"/>
                </a:solidFill>
              </a:defRPr>
            </a:lvl2pPr>
            <a:lvl3pPr indent="-323850" lvl="2" marL="1371600" rtl="0" algn="ctr">
              <a:spcBef>
                <a:spcPts val="0"/>
              </a:spcBef>
              <a:spcAft>
                <a:spcPts val="0"/>
              </a:spcAft>
              <a:buClr>
                <a:schemeClr val="lt1"/>
              </a:buClr>
              <a:buSzPts val="1500"/>
              <a:buChar char="■"/>
              <a:defRPr>
                <a:solidFill>
                  <a:schemeClr val="lt1"/>
                </a:solidFill>
              </a:defRPr>
            </a:lvl3pPr>
            <a:lvl4pPr indent="-323850" lvl="3" marL="1828800" rtl="0" algn="ctr">
              <a:spcBef>
                <a:spcPts val="0"/>
              </a:spcBef>
              <a:spcAft>
                <a:spcPts val="0"/>
              </a:spcAft>
              <a:buClr>
                <a:schemeClr val="lt1"/>
              </a:buClr>
              <a:buSzPts val="1500"/>
              <a:buChar char="●"/>
              <a:defRPr>
                <a:solidFill>
                  <a:schemeClr val="lt1"/>
                </a:solidFill>
              </a:defRPr>
            </a:lvl4pPr>
            <a:lvl5pPr indent="-323850" lvl="4" marL="2286000" rtl="0" algn="ctr">
              <a:spcBef>
                <a:spcPts val="0"/>
              </a:spcBef>
              <a:spcAft>
                <a:spcPts val="0"/>
              </a:spcAft>
              <a:buClr>
                <a:schemeClr val="lt1"/>
              </a:buClr>
              <a:buSzPts val="1500"/>
              <a:buChar char="○"/>
              <a:defRPr>
                <a:solidFill>
                  <a:schemeClr val="lt1"/>
                </a:solidFill>
              </a:defRPr>
            </a:lvl5pPr>
            <a:lvl6pPr indent="-323850" lvl="5" marL="2743200" rtl="0" algn="ctr">
              <a:spcBef>
                <a:spcPts val="0"/>
              </a:spcBef>
              <a:spcAft>
                <a:spcPts val="0"/>
              </a:spcAft>
              <a:buClr>
                <a:schemeClr val="lt1"/>
              </a:buClr>
              <a:buSzPts val="1500"/>
              <a:buChar char="■"/>
              <a:defRPr>
                <a:solidFill>
                  <a:schemeClr val="lt1"/>
                </a:solidFill>
              </a:defRPr>
            </a:lvl6pPr>
            <a:lvl7pPr indent="-323850" lvl="6" marL="3200400" rtl="0" algn="ctr">
              <a:spcBef>
                <a:spcPts val="0"/>
              </a:spcBef>
              <a:spcAft>
                <a:spcPts val="0"/>
              </a:spcAft>
              <a:buClr>
                <a:schemeClr val="lt1"/>
              </a:buClr>
              <a:buSzPts val="1500"/>
              <a:buChar char="●"/>
              <a:defRPr>
                <a:solidFill>
                  <a:schemeClr val="lt1"/>
                </a:solidFill>
              </a:defRPr>
            </a:lvl7pPr>
            <a:lvl8pPr indent="-323850" lvl="7" marL="3657600" rtl="0" algn="ctr">
              <a:spcBef>
                <a:spcPts val="0"/>
              </a:spcBef>
              <a:spcAft>
                <a:spcPts val="0"/>
              </a:spcAft>
              <a:buClr>
                <a:schemeClr val="lt1"/>
              </a:buClr>
              <a:buSzPts val="1500"/>
              <a:buChar char="○"/>
              <a:defRPr>
                <a:solidFill>
                  <a:schemeClr val="lt1"/>
                </a:solidFill>
              </a:defRPr>
            </a:lvl8pPr>
            <a:lvl9pPr indent="-323850" lvl="8" marL="4114800" rtl="0" algn="ctr">
              <a:spcBef>
                <a:spcPts val="0"/>
              </a:spcBef>
              <a:spcAft>
                <a:spcPts val="0"/>
              </a:spcAft>
              <a:buClr>
                <a:schemeClr val="lt1"/>
              </a:buClr>
              <a:buSzPts val="1500"/>
              <a:buChar char="■"/>
              <a:defRPr>
                <a:solidFill>
                  <a:schemeClr val="lt1"/>
                </a:solidFill>
              </a:defRPr>
            </a:lvl9pPr>
          </a:lstStyle>
          <a:p/>
        </p:txBody>
      </p:sp>
      <p:sp>
        <p:nvSpPr>
          <p:cNvPr id="270" name="Google Shape;270;g18c2b95772d_0_172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8c2b95772d_0_185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73" name="Shape 273"/>
        <p:cNvGrpSpPr/>
        <p:nvPr/>
      </p:nvGrpSpPr>
      <p:grpSpPr>
        <a:xfrm>
          <a:off x="0" y="0"/>
          <a:ext cx="0" cy="0"/>
          <a:chOff x="0" y="0"/>
          <a:chExt cx="0" cy="0"/>
        </a:xfrm>
      </p:grpSpPr>
      <p:sp>
        <p:nvSpPr>
          <p:cNvPr id="274" name="Google Shape;274;g18c2b95772d_0_18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5" name="Google Shape;275;g18c2b95772d_0_185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276" name="Google Shape;276;g18c2b95772d_0_18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g18c2b95772d_0_18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g18c2b95772d_0_18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18c2b95772d_0_1632"/>
          <p:cNvGrpSpPr/>
          <p:nvPr/>
        </p:nvGrpSpPr>
        <p:grpSpPr>
          <a:xfrm>
            <a:off x="195687" y="4541"/>
            <a:ext cx="1644245" cy="1846001"/>
            <a:chOff x="146769" y="3406"/>
            <a:chExt cx="1233215" cy="1384535"/>
          </a:xfrm>
        </p:grpSpPr>
        <p:grpSp>
          <p:nvGrpSpPr>
            <p:cNvPr id="51" name="Google Shape;51;g18c2b95772d_0_1632"/>
            <p:cNvGrpSpPr/>
            <p:nvPr/>
          </p:nvGrpSpPr>
          <p:grpSpPr>
            <a:xfrm>
              <a:off x="1063183" y="3406"/>
              <a:ext cx="316800" cy="688513"/>
              <a:chOff x="1063183" y="3406"/>
              <a:chExt cx="316800" cy="688513"/>
            </a:xfrm>
          </p:grpSpPr>
          <p:sp>
            <p:nvSpPr>
              <p:cNvPr id="52" name="Google Shape;52;g18c2b95772d_0_163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8c2b95772d_0_1632"/>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18c2b95772d_0_1632"/>
            <p:cNvGrpSpPr/>
            <p:nvPr/>
          </p:nvGrpSpPr>
          <p:grpSpPr>
            <a:xfrm>
              <a:off x="604976" y="3406"/>
              <a:ext cx="316800" cy="1036524"/>
              <a:chOff x="604976" y="3406"/>
              <a:chExt cx="316800" cy="1036524"/>
            </a:xfrm>
          </p:grpSpPr>
          <p:sp>
            <p:nvSpPr>
              <p:cNvPr id="55" name="Google Shape;55;g18c2b95772d_0_1632"/>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8c2b95772d_0_1632"/>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8c2b95772d_0_1632"/>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18c2b95772d_0_1632"/>
            <p:cNvGrpSpPr/>
            <p:nvPr/>
          </p:nvGrpSpPr>
          <p:grpSpPr>
            <a:xfrm>
              <a:off x="146769" y="3406"/>
              <a:ext cx="316800" cy="1384535"/>
              <a:chOff x="146769" y="3406"/>
              <a:chExt cx="316800" cy="1384535"/>
            </a:xfrm>
          </p:grpSpPr>
          <p:sp>
            <p:nvSpPr>
              <p:cNvPr id="59" name="Google Shape;59;g18c2b95772d_0_1632"/>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18c2b95772d_0_1632"/>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18c2b95772d_0_1632"/>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8c2b95772d_0_163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18c2b95772d_0_1632"/>
          <p:cNvGrpSpPr/>
          <p:nvPr/>
        </p:nvGrpSpPr>
        <p:grpSpPr>
          <a:xfrm>
            <a:off x="9033219" y="3871914"/>
            <a:ext cx="2914791" cy="2985925"/>
            <a:chOff x="6775084" y="2904008"/>
            <a:chExt cx="2186148" cy="2239500"/>
          </a:xfrm>
        </p:grpSpPr>
        <p:grpSp>
          <p:nvGrpSpPr>
            <p:cNvPr id="64" name="Google Shape;64;g18c2b95772d_0_1632"/>
            <p:cNvGrpSpPr/>
            <p:nvPr/>
          </p:nvGrpSpPr>
          <p:grpSpPr>
            <a:xfrm>
              <a:off x="6775084" y="4253708"/>
              <a:ext cx="409500" cy="889800"/>
              <a:chOff x="6775084" y="4253708"/>
              <a:chExt cx="409500" cy="889800"/>
            </a:xfrm>
          </p:grpSpPr>
          <p:sp>
            <p:nvSpPr>
              <p:cNvPr id="65" name="Google Shape;65;g18c2b95772d_0_1632"/>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18c2b95772d_0_1632"/>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18c2b95772d_0_1632"/>
            <p:cNvGrpSpPr/>
            <p:nvPr/>
          </p:nvGrpSpPr>
          <p:grpSpPr>
            <a:xfrm>
              <a:off x="7367299" y="3804008"/>
              <a:ext cx="409500" cy="1339500"/>
              <a:chOff x="7367299" y="3804008"/>
              <a:chExt cx="409500" cy="1339500"/>
            </a:xfrm>
          </p:grpSpPr>
          <p:sp>
            <p:nvSpPr>
              <p:cNvPr id="68" name="Google Shape;68;g18c2b95772d_0_1632"/>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8c2b95772d_0_1632"/>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18c2b95772d_0_1632"/>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18c2b95772d_0_1632"/>
            <p:cNvGrpSpPr/>
            <p:nvPr/>
          </p:nvGrpSpPr>
          <p:grpSpPr>
            <a:xfrm>
              <a:off x="7959516" y="3354008"/>
              <a:ext cx="409500" cy="1789500"/>
              <a:chOff x="7959516" y="3354008"/>
              <a:chExt cx="409500" cy="1789500"/>
            </a:xfrm>
          </p:grpSpPr>
          <p:sp>
            <p:nvSpPr>
              <p:cNvPr id="72" name="Google Shape;72;g18c2b95772d_0_163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8c2b95772d_0_1632"/>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8c2b95772d_0_1632"/>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8c2b95772d_0_1632"/>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18c2b95772d_0_1632"/>
            <p:cNvGrpSpPr/>
            <p:nvPr/>
          </p:nvGrpSpPr>
          <p:grpSpPr>
            <a:xfrm>
              <a:off x="8551731" y="2904008"/>
              <a:ext cx="409500" cy="2239500"/>
              <a:chOff x="8551731" y="2904008"/>
              <a:chExt cx="409500" cy="2239500"/>
            </a:xfrm>
          </p:grpSpPr>
          <p:sp>
            <p:nvSpPr>
              <p:cNvPr id="77" name="Google Shape;77;g18c2b95772d_0_1632"/>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8c2b95772d_0_1632"/>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8c2b95772d_0_1632"/>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8c2b95772d_0_1632"/>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8c2b95772d_0_1632"/>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18c2b95772d_0_1632"/>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g18c2b95772d_0_163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18c2b95772d_0_1667"/>
          <p:cNvGrpSpPr/>
          <p:nvPr/>
        </p:nvGrpSpPr>
        <p:grpSpPr>
          <a:xfrm>
            <a:off x="834621" y="399168"/>
            <a:ext cx="1332416" cy="1332416"/>
            <a:chOff x="348199" y="179450"/>
            <a:chExt cx="1116300" cy="1116300"/>
          </a:xfrm>
        </p:grpSpPr>
        <p:sp>
          <p:nvSpPr>
            <p:cNvPr id="86" name="Google Shape;86;g18c2b95772d_0_166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8c2b95772d_0_166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18c2b95772d_0_1667"/>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9" name="Google Shape;89;g18c2b95772d_0_1667"/>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0" name="Google Shape;90;g18c2b95772d_0_166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8c2b95772d_0_1674"/>
          <p:cNvGrpSpPr/>
          <p:nvPr/>
        </p:nvGrpSpPr>
        <p:grpSpPr>
          <a:xfrm>
            <a:off x="834621" y="399168"/>
            <a:ext cx="1332416" cy="1332416"/>
            <a:chOff x="348199" y="179450"/>
            <a:chExt cx="1116300" cy="1116300"/>
          </a:xfrm>
        </p:grpSpPr>
        <p:sp>
          <p:nvSpPr>
            <p:cNvPr id="93" name="Google Shape;93;g18c2b95772d_0_167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8c2b95772d_0_167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8c2b95772d_0_167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6" name="Google Shape;96;g18c2b95772d_0_1674"/>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7" name="Google Shape;97;g18c2b95772d_0_1674"/>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8" name="Google Shape;98;g18c2b95772d_0_167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8c2b95772d_0_1682"/>
          <p:cNvGrpSpPr/>
          <p:nvPr/>
        </p:nvGrpSpPr>
        <p:grpSpPr>
          <a:xfrm>
            <a:off x="834621" y="399168"/>
            <a:ext cx="1332416" cy="1332416"/>
            <a:chOff x="348199" y="179450"/>
            <a:chExt cx="1116300" cy="1116300"/>
          </a:xfrm>
        </p:grpSpPr>
        <p:sp>
          <p:nvSpPr>
            <p:cNvPr id="101" name="Google Shape;101;g18c2b95772d_0_168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8c2b95772d_0_168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8c2b95772d_0_1682"/>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4" name="Google Shape;104;g18c2b95772d_0_168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8c2b95772d_0_1688"/>
          <p:cNvGrpSpPr/>
          <p:nvPr/>
        </p:nvGrpSpPr>
        <p:grpSpPr>
          <a:xfrm>
            <a:off x="834621" y="399168"/>
            <a:ext cx="1332416" cy="1332416"/>
            <a:chOff x="348199" y="179450"/>
            <a:chExt cx="1116300" cy="1116300"/>
          </a:xfrm>
        </p:grpSpPr>
        <p:sp>
          <p:nvSpPr>
            <p:cNvPr id="107" name="Google Shape;107;g18c2b95772d_0_168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8c2b95772d_0_168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18c2b95772d_0_1688"/>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0" name="Google Shape;110;g18c2b95772d_0_1688"/>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11" name="Google Shape;111;g18c2b95772d_0_168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8c2b95772d_0_1695"/>
          <p:cNvGrpSpPr/>
          <p:nvPr/>
        </p:nvGrpSpPr>
        <p:grpSpPr>
          <a:xfrm>
            <a:off x="9155392" y="1742"/>
            <a:ext cx="3023192" cy="3468833"/>
            <a:chOff x="6790514" y="1306"/>
            <a:chExt cx="2267451" cy="2601690"/>
          </a:xfrm>
        </p:grpSpPr>
        <p:grpSp>
          <p:nvGrpSpPr>
            <p:cNvPr id="114" name="Google Shape;114;g18c2b95772d_0_1695"/>
            <p:cNvGrpSpPr/>
            <p:nvPr/>
          </p:nvGrpSpPr>
          <p:grpSpPr>
            <a:xfrm>
              <a:off x="7067465" y="1306"/>
              <a:ext cx="1990500" cy="1990200"/>
              <a:chOff x="7067465" y="1306"/>
              <a:chExt cx="1990500" cy="1990200"/>
            </a:xfrm>
          </p:grpSpPr>
          <p:sp>
            <p:nvSpPr>
              <p:cNvPr id="115" name="Google Shape;115;g18c2b95772d_0_1695"/>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8c2b95772d_0_1695"/>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8c2b95772d_0_1695"/>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18c2b95772d_0_1695"/>
            <p:cNvGrpSpPr/>
            <p:nvPr/>
          </p:nvGrpSpPr>
          <p:grpSpPr>
            <a:xfrm>
              <a:off x="8207126" y="1807996"/>
              <a:ext cx="795000" cy="795000"/>
              <a:chOff x="8207126" y="1807996"/>
              <a:chExt cx="795000" cy="795000"/>
            </a:xfrm>
          </p:grpSpPr>
          <p:sp>
            <p:nvSpPr>
              <p:cNvPr id="119" name="Google Shape;119;g18c2b95772d_0_1695"/>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8c2b95772d_0_1695"/>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8c2b95772d_0_1695"/>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18c2b95772d_0_1695"/>
            <p:cNvGrpSpPr/>
            <p:nvPr/>
          </p:nvGrpSpPr>
          <p:grpSpPr>
            <a:xfrm>
              <a:off x="6790514" y="118857"/>
              <a:ext cx="548700" cy="548700"/>
              <a:chOff x="6790514" y="118857"/>
              <a:chExt cx="548700" cy="548700"/>
            </a:xfrm>
          </p:grpSpPr>
          <p:sp>
            <p:nvSpPr>
              <p:cNvPr id="123" name="Google Shape;123;g18c2b95772d_0_1695"/>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8c2b95772d_0_1695"/>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18c2b95772d_0_1695"/>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6" name="Google Shape;126;g18c2b95772d_0_169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8c2b95772d_0_1710"/>
          <p:cNvGrpSpPr/>
          <p:nvPr/>
        </p:nvGrpSpPr>
        <p:grpSpPr>
          <a:xfrm>
            <a:off x="834621" y="399168"/>
            <a:ext cx="1332416" cy="1332416"/>
            <a:chOff x="348199" y="179450"/>
            <a:chExt cx="1116300" cy="1116300"/>
          </a:xfrm>
        </p:grpSpPr>
        <p:sp>
          <p:nvSpPr>
            <p:cNvPr id="129" name="Google Shape;129;g18c2b95772d_0_17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18c2b95772d_0_17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18c2b95772d_0_1710"/>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18c2b95772d_0_1710"/>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3" name="Google Shape;133;g18c2b95772d_0_1710"/>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34" name="Google Shape;134;g18c2b95772d_0_17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8c2b95772d_0_1718"/>
          <p:cNvGrpSpPr/>
          <p:nvPr/>
        </p:nvGrpSpPr>
        <p:grpSpPr>
          <a:xfrm>
            <a:off x="951176" y="5129497"/>
            <a:ext cx="1100560" cy="1100560"/>
            <a:chOff x="348199" y="179450"/>
            <a:chExt cx="1116300" cy="1116300"/>
          </a:xfrm>
        </p:grpSpPr>
        <p:sp>
          <p:nvSpPr>
            <p:cNvPr id="137" name="Google Shape;137;g18c2b95772d_0_17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18c2b95772d_0_17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18c2b95772d_0_1718"/>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40" name="Google Shape;140;g18c2b95772d_0_171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8c2b95772d_0_158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18c2b95772d_0_158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18c2b95772d_0_1588"/>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200">
                <a:solidFill>
                  <a:schemeClr val="dk2"/>
                </a:solidFill>
                <a:latin typeface="Nunito"/>
                <a:ea typeface="Nunito"/>
                <a:cs typeface="Nunito"/>
                <a:sym typeface="Nunito"/>
              </a:defRPr>
            </a:lvl1pPr>
            <a:lvl2pPr lvl="1" rtl="0" algn="r">
              <a:buNone/>
              <a:defRPr sz="1200">
                <a:solidFill>
                  <a:schemeClr val="dk2"/>
                </a:solidFill>
                <a:latin typeface="Nunito"/>
                <a:ea typeface="Nunito"/>
                <a:cs typeface="Nunito"/>
                <a:sym typeface="Nunito"/>
              </a:defRPr>
            </a:lvl2pPr>
            <a:lvl3pPr lvl="2" rtl="0" algn="r">
              <a:buNone/>
              <a:defRPr sz="1200">
                <a:solidFill>
                  <a:schemeClr val="dk2"/>
                </a:solidFill>
                <a:latin typeface="Nunito"/>
                <a:ea typeface="Nunito"/>
                <a:cs typeface="Nunito"/>
                <a:sym typeface="Nunito"/>
              </a:defRPr>
            </a:lvl3pPr>
            <a:lvl4pPr lvl="3" rtl="0" algn="r">
              <a:buNone/>
              <a:defRPr sz="1200">
                <a:solidFill>
                  <a:schemeClr val="dk2"/>
                </a:solidFill>
                <a:latin typeface="Nunito"/>
                <a:ea typeface="Nunito"/>
                <a:cs typeface="Nunito"/>
                <a:sym typeface="Nunito"/>
              </a:defRPr>
            </a:lvl4pPr>
            <a:lvl5pPr lvl="4" rtl="0" algn="r">
              <a:buNone/>
              <a:defRPr sz="1200">
                <a:solidFill>
                  <a:schemeClr val="dk2"/>
                </a:solidFill>
                <a:latin typeface="Nunito"/>
                <a:ea typeface="Nunito"/>
                <a:cs typeface="Nunito"/>
                <a:sym typeface="Nunito"/>
              </a:defRPr>
            </a:lvl5pPr>
            <a:lvl6pPr lvl="5" rtl="0" algn="r">
              <a:buNone/>
              <a:defRPr sz="1200">
                <a:solidFill>
                  <a:schemeClr val="dk2"/>
                </a:solidFill>
                <a:latin typeface="Nunito"/>
                <a:ea typeface="Nunito"/>
                <a:cs typeface="Nunito"/>
                <a:sym typeface="Nunito"/>
              </a:defRPr>
            </a:lvl6pPr>
            <a:lvl7pPr lvl="6" rtl="0" algn="r">
              <a:buNone/>
              <a:defRPr sz="1200">
                <a:solidFill>
                  <a:schemeClr val="dk2"/>
                </a:solidFill>
                <a:latin typeface="Nunito"/>
                <a:ea typeface="Nunito"/>
                <a:cs typeface="Nunito"/>
                <a:sym typeface="Nunito"/>
              </a:defRPr>
            </a:lvl7pPr>
            <a:lvl8pPr lvl="7" rtl="0" algn="r">
              <a:buNone/>
              <a:defRPr sz="1200">
                <a:solidFill>
                  <a:schemeClr val="dk2"/>
                </a:solidFill>
                <a:latin typeface="Nunito"/>
                <a:ea typeface="Nunito"/>
                <a:cs typeface="Nunito"/>
                <a:sym typeface="Nunito"/>
              </a:defRPr>
            </a:lvl8pPr>
            <a:lvl9pPr lvl="8" rtl="0"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mailto:sam@goog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git-scm.com/download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
          <p:cNvSpPr txBox="1"/>
          <p:nvPr>
            <p:ph type="title"/>
          </p:nvPr>
        </p:nvSpPr>
        <p:spPr>
          <a:xfrm>
            <a:off x="1851500" y="1030300"/>
            <a:ext cx="8489100" cy="2484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56074"/>
              <a:buFont typeface="Calibri"/>
              <a:buNone/>
            </a:pPr>
            <a:r>
              <a:rPr lang="fr-FR"/>
              <a:t>Prise en main de Git</a:t>
            </a:r>
            <a:endParaRPr/>
          </a:p>
        </p:txBody>
      </p:sp>
      <p:sp>
        <p:nvSpPr>
          <p:cNvPr id="284" name="Google Shape;284;p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8a7064a64f_0_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D</a:t>
            </a:r>
            <a:r>
              <a:rPr lang="fr-FR"/>
              <a:t>épôt local:</a:t>
            </a:r>
            <a:endParaRPr/>
          </a:p>
        </p:txBody>
      </p:sp>
      <p:sp>
        <p:nvSpPr>
          <p:cNvPr id="352" name="Google Shape;352;g18a7064a64f_0_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fr-FR" sz="3000"/>
              <a:t>Un dépôt local stocke les </a:t>
            </a:r>
            <a:r>
              <a:rPr lang="fr-FR" sz="3000"/>
              <a:t>différentes</a:t>
            </a:r>
            <a:r>
              <a:rPr lang="fr-FR" sz="3000"/>
              <a:t> </a:t>
            </a:r>
            <a:r>
              <a:rPr lang="fr-FR" sz="3000"/>
              <a:t>versions</a:t>
            </a:r>
            <a:r>
              <a:rPr lang="fr-FR" sz="3000"/>
              <a:t> de notre code sur la </a:t>
            </a:r>
            <a:r>
              <a:rPr lang="fr-FR" sz="3000"/>
              <a:t>machine locale. Toutes les modifications ne seront accessibles que localement.</a:t>
            </a:r>
            <a:endParaRPr sz="3000"/>
          </a:p>
        </p:txBody>
      </p:sp>
      <p:sp>
        <p:nvSpPr>
          <p:cNvPr id="353" name="Google Shape;353;g18a7064a64f_0_31"/>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8a7064a64f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Dépôt distant:</a:t>
            </a:r>
            <a:endParaRPr/>
          </a:p>
        </p:txBody>
      </p:sp>
      <p:sp>
        <p:nvSpPr>
          <p:cNvPr id="359" name="Google Shape;359;g18a7064a64f_0_36"/>
          <p:cNvSpPr txBox="1"/>
          <p:nvPr>
            <p:ph idx="1" type="body"/>
          </p:nvPr>
        </p:nvSpPr>
        <p:spPr>
          <a:xfrm>
            <a:off x="838200" y="1393375"/>
            <a:ext cx="10515600" cy="478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sz="3000"/>
              <a:t>U</a:t>
            </a:r>
            <a:r>
              <a:rPr lang="fr-FR" sz="3000"/>
              <a:t>n dépôt distant stocke les différentes versions directement sur Internet ou sur un réseau d’entreprise, on peut donc y accéder à distance.</a:t>
            </a:r>
            <a:endParaRPr sz="3000"/>
          </a:p>
          <a:p>
            <a:pPr indent="0" lvl="0" marL="0" rtl="0" algn="l">
              <a:spcBef>
                <a:spcPts val="1600"/>
              </a:spcBef>
              <a:spcAft>
                <a:spcPts val="0"/>
              </a:spcAft>
              <a:buNone/>
            </a:pPr>
            <a:r>
              <a:rPr lang="fr-FR" sz="3000"/>
              <a:t>On peut avoir plusieurs dépôts distant avec des droits différents (lecture seule, écriture, etc.).</a:t>
            </a:r>
            <a:endParaRPr sz="3000"/>
          </a:p>
          <a:p>
            <a:pPr indent="0" lvl="0" marL="0" rtl="0" algn="l">
              <a:spcBef>
                <a:spcPts val="1600"/>
              </a:spcBef>
              <a:spcAft>
                <a:spcPts val="0"/>
              </a:spcAft>
              <a:buClr>
                <a:schemeClr val="dk1"/>
              </a:buClr>
              <a:buSzPts val="1100"/>
              <a:buFont typeface="Arial"/>
              <a:buNone/>
            </a:pPr>
            <a:r>
              <a:rPr lang="fr-FR" sz="3000"/>
              <a:t>Pour pouvoir collaborer avec d'autres personnes, les dépôts sont indispensables.</a:t>
            </a:r>
            <a:endParaRPr sz="3000"/>
          </a:p>
          <a:p>
            <a:pPr indent="0" lvl="0" marL="0" rtl="0" algn="l">
              <a:spcBef>
                <a:spcPts val="1600"/>
              </a:spcBef>
              <a:spcAft>
                <a:spcPts val="0"/>
              </a:spcAft>
              <a:buClr>
                <a:schemeClr val="dk1"/>
              </a:buClr>
              <a:buSzPts val="1100"/>
              <a:buFont typeface="Arial"/>
              <a:buNone/>
            </a:pPr>
            <a:r>
              <a:t/>
            </a:r>
            <a:endParaRPr sz="3000"/>
          </a:p>
          <a:p>
            <a:pPr indent="0" lvl="0" marL="0" rtl="0" algn="l">
              <a:spcBef>
                <a:spcPts val="1600"/>
              </a:spcBef>
              <a:spcAft>
                <a:spcPts val="1600"/>
              </a:spcAft>
              <a:buClr>
                <a:schemeClr val="dk1"/>
              </a:buClr>
              <a:buSzPts val="1100"/>
              <a:buFont typeface="Arial"/>
              <a:buNone/>
            </a:pPr>
            <a:r>
              <a:rPr lang="fr-FR" sz="3000"/>
              <a:t>Parmi les dépôts distant le plus populaire est </a:t>
            </a:r>
            <a:r>
              <a:rPr b="1" lang="fr-FR" sz="3000"/>
              <a:t>Github.</a:t>
            </a:r>
            <a:endParaRPr b="1" sz="3000"/>
          </a:p>
        </p:txBody>
      </p:sp>
      <p:sp>
        <p:nvSpPr>
          <p:cNvPr id="360" name="Google Shape;360;g18a7064a64f_0_3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8a7064a64f_0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Notion de branches:</a:t>
            </a:r>
            <a:endParaRPr/>
          </a:p>
        </p:txBody>
      </p:sp>
      <p:sp>
        <p:nvSpPr>
          <p:cNvPr id="366" name="Google Shape;366;g18a7064a64f_0_41"/>
          <p:cNvSpPr txBox="1"/>
          <p:nvPr>
            <p:ph idx="1" type="body"/>
          </p:nvPr>
        </p:nvSpPr>
        <p:spPr>
          <a:xfrm>
            <a:off x="838200" y="1450375"/>
            <a:ext cx="10515600" cy="5098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sz="3000"/>
              <a:t>Chaque développeur peut travailler sur </a:t>
            </a:r>
            <a:r>
              <a:rPr lang="fr-FR" sz="3000"/>
              <a:t>différentes</a:t>
            </a:r>
            <a:r>
              <a:rPr lang="fr-FR" sz="3000"/>
              <a:t> </a:t>
            </a:r>
            <a:r>
              <a:rPr lang="fr-FR" sz="3000"/>
              <a:t>parties</a:t>
            </a:r>
            <a:r>
              <a:rPr lang="fr-FR" sz="3000"/>
              <a:t> d’un même projet. Par </a:t>
            </a:r>
            <a:r>
              <a:rPr lang="fr-FR" sz="3000"/>
              <a:t>conséquent, il peut y avoir de nombreuses modifications différentes basées sur la même validation.</a:t>
            </a:r>
            <a:endParaRPr sz="3000"/>
          </a:p>
          <a:p>
            <a:pPr indent="0" lvl="0" marL="0" rtl="0" algn="l">
              <a:lnSpc>
                <a:spcPct val="100000"/>
              </a:lnSpc>
              <a:spcBef>
                <a:spcPts val="1600"/>
              </a:spcBef>
              <a:spcAft>
                <a:spcPts val="1600"/>
              </a:spcAft>
              <a:buNone/>
            </a:pPr>
            <a:r>
              <a:rPr lang="fr-FR" sz="3000"/>
              <a:t>Git fournit des outils permettant d’isoler les modifications et de les fusionner ultérieurement. C’est là qu'intervient la notion de </a:t>
            </a:r>
            <a:r>
              <a:rPr b="1" lang="fr-FR" sz="3000"/>
              <a:t>Branches</a:t>
            </a:r>
            <a:r>
              <a:rPr lang="fr-FR" sz="3000"/>
              <a:t>.</a:t>
            </a:r>
            <a:endParaRPr sz="3000"/>
          </a:p>
        </p:txBody>
      </p:sp>
      <p:sp>
        <p:nvSpPr>
          <p:cNvPr id="367" name="Google Shape;367;g18a7064a64f_0_41"/>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8a7064a64f_0_46"/>
          <p:cNvSpPr txBox="1"/>
          <p:nvPr>
            <p:ph idx="1" type="body"/>
          </p:nvPr>
        </p:nvSpPr>
        <p:spPr>
          <a:xfrm>
            <a:off x="838200" y="537175"/>
            <a:ext cx="10515600" cy="56397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fr-FR" sz="3000"/>
              <a:t>Chaque développeur va donc travailler séparément  sur sa branche et une fois le travaille terminé les branches seront fusionnées dans la branche principale.</a:t>
            </a:r>
            <a:endParaRPr sz="3000"/>
          </a:p>
          <a:p>
            <a:pPr indent="0" lvl="0" marL="0" rtl="0" algn="l">
              <a:lnSpc>
                <a:spcPct val="100000"/>
              </a:lnSpc>
              <a:spcBef>
                <a:spcPts val="1600"/>
              </a:spcBef>
              <a:spcAft>
                <a:spcPts val="1600"/>
              </a:spcAft>
              <a:buNone/>
            </a:pPr>
            <a:r>
              <a:rPr lang="fr-FR" sz="3000"/>
              <a:t>Les branches sont donc comme des espaces de travail qui sont isolés les uns des autres.</a:t>
            </a:r>
            <a:endParaRPr sz="3000"/>
          </a:p>
        </p:txBody>
      </p:sp>
      <p:sp>
        <p:nvSpPr>
          <p:cNvPr id="373" name="Google Shape;373;g18a7064a64f_0_4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8c2b95772d_0_682"/>
          <p:cNvSpPr txBox="1"/>
          <p:nvPr>
            <p:ph idx="1" type="body"/>
          </p:nvPr>
        </p:nvSpPr>
        <p:spPr>
          <a:xfrm>
            <a:off x="838200" y="169150"/>
            <a:ext cx="10515600" cy="6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fr-FR" sz="3000"/>
              <a:t>De façon technique, une branche dans Git est simplement un pointer léger et déplaçable vers un de ces commits. La branche par défaut dans Git s’appelle </a:t>
            </a:r>
            <a:r>
              <a:rPr b="1" lang="fr-FR" sz="3000"/>
              <a:t>master</a:t>
            </a:r>
            <a:r>
              <a:rPr lang="fr-FR" sz="3000"/>
              <a:t>. Au fur et à mesure des validations, la branche </a:t>
            </a:r>
            <a:r>
              <a:rPr b="1" lang="fr-FR" sz="3000"/>
              <a:t>master</a:t>
            </a:r>
            <a:r>
              <a:rPr lang="fr-FR" sz="3000"/>
              <a:t> pointe vers le dernier des commits réalisés. A chaque validation, le pointeur de la branche master avance automatiquement.</a:t>
            </a:r>
            <a:endParaRPr sz="3000"/>
          </a:p>
          <a:p>
            <a:pPr indent="0" lvl="0" marL="0" rtl="0" algn="l">
              <a:spcBef>
                <a:spcPts val="1600"/>
              </a:spcBef>
              <a:spcAft>
                <a:spcPts val="1600"/>
              </a:spcAft>
              <a:buNone/>
            </a:pPr>
            <a:r>
              <a:t/>
            </a:r>
            <a:endParaRPr/>
          </a:p>
        </p:txBody>
      </p:sp>
      <p:pic>
        <p:nvPicPr>
          <p:cNvPr id="379" name="Google Shape;379;g18c2b95772d_0_682"/>
          <p:cNvPicPr preferRelativeResize="0"/>
          <p:nvPr/>
        </p:nvPicPr>
        <p:blipFill>
          <a:blip r:embed="rId3">
            <a:alphaModFix/>
          </a:blip>
          <a:stretch>
            <a:fillRect/>
          </a:stretch>
        </p:blipFill>
        <p:spPr>
          <a:xfrm>
            <a:off x="1199375" y="3445650"/>
            <a:ext cx="9287525" cy="2857500"/>
          </a:xfrm>
          <a:prstGeom prst="rect">
            <a:avLst/>
          </a:prstGeom>
          <a:noFill/>
          <a:ln>
            <a:noFill/>
          </a:ln>
        </p:spPr>
      </p:pic>
      <p:sp>
        <p:nvSpPr>
          <p:cNvPr id="380" name="Google Shape;380;g18c2b95772d_0_682"/>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8a7064a64f_0_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Commandes essentiels:</a:t>
            </a:r>
            <a:endParaRPr/>
          </a:p>
        </p:txBody>
      </p:sp>
      <p:sp>
        <p:nvSpPr>
          <p:cNvPr id="386" name="Google Shape;386;g18a7064a64f_0_5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Font typeface="Calibri"/>
              <a:buChar char="●"/>
            </a:pPr>
            <a:r>
              <a:rPr b="1" lang="fr-FR"/>
              <a:t>git config:</a:t>
            </a:r>
            <a:r>
              <a:rPr lang="fr-FR">
                <a:solidFill>
                  <a:schemeClr val="dk2"/>
                </a:solidFill>
              </a:rPr>
              <a:t> </a:t>
            </a:r>
            <a:endParaRPr>
              <a:solidFill>
                <a:schemeClr val="dk2"/>
              </a:solidFill>
            </a:endParaRPr>
          </a:p>
          <a:p>
            <a:pPr indent="0" lvl="0" marL="457200" rtl="0" algn="l">
              <a:spcBef>
                <a:spcPts val="1600"/>
              </a:spcBef>
              <a:spcAft>
                <a:spcPts val="0"/>
              </a:spcAft>
              <a:buNone/>
            </a:pPr>
            <a:r>
              <a:rPr lang="fr-FR"/>
              <a:t>Permet de voir et modifier les variables de configuration qui contrôlent tous les aspects de l’apparence et du comportement de Git.</a:t>
            </a:r>
            <a:endParaRPr/>
          </a:p>
          <a:p>
            <a:pPr indent="0" lvl="0" marL="457200" rtl="0" algn="l">
              <a:spcBef>
                <a:spcPts val="1600"/>
              </a:spcBef>
              <a:spcAft>
                <a:spcPts val="0"/>
              </a:spcAft>
              <a:buNone/>
            </a:pPr>
            <a:r>
              <a:rPr lang="fr-FR"/>
              <a:t>Exemple: </a:t>
            </a:r>
            <a:r>
              <a:rPr lang="fr-FR" sz="2450">
                <a:solidFill>
                  <a:srgbClr val="212529"/>
                </a:solidFill>
                <a:latin typeface="Courier New"/>
                <a:ea typeface="Courier New"/>
                <a:cs typeface="Courier New"/>
                <a:sym typeface="Courier New"/>
              </a:rPr>
              <a:t>git </a:t>
            </a:r>
            <a:r>
              <a:rPr lang="fr-FR" sz="2400">
                <a:solidFill>
                  <a:srgbClr val="212529"/>
                </a:solidFill>
                <a:latin typeface="Courier New"/>
                <a:ea typeface="Courier New"/>
                <a:cs typeface="Courier New"/>
                <a:sym typeface="Courier New"/>
              </a:rPr>
              <a:t>config </a:t>
            </a:r>
            <a:r>
              <a:rPr lang="fr-FR" sz="2450">
                <a:solidFill>
                  <a:srgbClr val="212529"/>
                </a:solidFill>
                <a:latin typeface="Courier New"/>
                <a:ea typeface="Courier New"/>
                <a:cs typeface="Courier New"/>
                <a:sym typeface="Courier New"/>
              </a:rPr>
              <a:t>--global user.email </a:t>
            </a:r>
            <a:r>
              <a:rPr lang="fr-FR" sz="2450" u="sng">
                <a:solidFill>
                  <a:schemeClr val="hlink"/>
                </a:solidFill>
                <a:latin typeface="Courier New"/>
                <a:ea typeface="Courier New"/>
                <a:cs typeface="Courier New"/>
                <a:sym typeface="Courier New"/>
                <a:hlinkClick r:id="rId3"/>
              </a:rPr>
              <a:t>sam@google.com</a:t>
            </a:r>
            <a:endParaRPr sz="245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init: </a:t>
            </a:r>
            <a:endParaRPr b="1">
              <a:solidFill>
                <a:srgbClr val="212529"/>
              </a:solidFill>
            </a:endParaRPr>
          </a:p>
          <a:p>
            <a:pPr indent="0" lvl="0" marL="0" rtl="0" algn="l">
              <a:spcBef>
                <a:spcPts val="1600"/>
              </a:spcBef>
              <a:spcAft>
                <a:spcPts val="0"/>
              </a:spcAft>
              <a:buNone/>
            </a:pPr>
            <a:r>
              <a:rPr b="1" lang="fr-FR">
                <a:solidFill>
                  <a:srgbClr val="212529"/>
                </a:solidFill>
              </a:rPr>
              <a:t>	</a:t>
            </a:r>
            <a:r>
              <a:rPr lang="fr-FR">
                <a:solidFill>
                  <a:srgbClr val="212529"/>
                </a:solidFill>
              </a:rPr>
              <a:t>Créer un nouveau dépôt local</a:t>
            </a:r>
            <a:endParaRPr>
              <a:solidFill>
                <a:srgbClr val="212529"/>
              </a:solidFill>
            </a:endParaRPr>
          </a:p>
          <a:p>
            <a:pPr indent="0" lvl="0" marL="0" rtl="0" algn="l">
              <a:spcBef>
                <a:spcPts val="1600"/>
              </a:spcBef>
              <a:spcAft>
                <a:spcPts val="1600"/>
              </a:spcAft>
              <a:buNone/>
            </a:pPr>
            <a:r>
              <a:rPr lang="fr-FR">
                <a:solidFill>
                  <a:srgbClr val="212529"/>
                </a:solidFill>
              </a:rPr>
              <a:t>	Exemple: </a:t>
            </a:r>
            <a:r>
              <a:rPr lang="fr-FR" sz="2400">
                <a:solidFill>
                  <a:srgbClr val="212529"/>
                </a:solidFill>
                <a:latin typeface="Courier New"/>
                <a:ea typeface="Courier New"/>
                <a:cs typeface="Courier New"/>
                <a:sym typeface="Courier New"/>
              </a:rPr>
              <a:t>git init</a:t>
            </a:r>
            <a:endParaRPr sz="2400">
              <a:solidFill>
                <a:srgbClr val="212529"/>
              </a:solidFill>
            </a:endParaRPr>
          </a:p>
        </p:txBody>
      </p:sp>
      <p:sp>
        <p:nvSpPr>
          <p:cNvPr id="387" name="Google Shape;387;g18a7064a64f_0_5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8a7064a64f_0_62"/>
          <p:cNvSpPr txBox="1"/>
          <p:nvPr>
            <p:ph idx="1" type="body"/>
          </p:nvPr>
        </p:nvSpPr>
        <p:spPr>
          <a:xfrm>
            <a:off x="838200" y="405700"/>
            <a:ext cx="10515600" cy="57711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Clr>
                <a:schemeClr val="dk2"/>
              </a:buClr>
              <a:buSzPts val="2800"/>
              <a:buChar char="●"/>
            </a:pPr>
            <a:r>
              <a:rPr b="1" lang="fr-FR"/>
              <a:t>git add:</a:t>
            </a:r>
            <a:endParaRPr b="1"/>
          </a:p>
          <a:p>
            <a:pPr indent="0" lvl="0" marL="457200" rtl="0" algn="l">
              <a:spcBef>
                <a:spcPts val="1600"/>
              </a:spcBef>
              <a:spcAft>
                <a:spcPts val="0"/>
              </a:spcAft>
              <a:buNone/>
            </a:pPr>
            <a:r>
              <a:rPr lang="fr-FR"/>
              <a:t>Ajouter</a:t>
            </a:r>
            <a:r>
              <a:rPr lang="fr-FR"/>
              <a:t> un ou des fichiers à l’index.</a:t>
            </a:r>
            <a:endParaRPr/>
          </a:p>
          <a:p>
            <a:pPr indent="0" lvl="0" marL="457200" rtl="0" algn="l">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add temp.txt</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clone:</a:t>
            </a:r>
            <a:endParaRPr b="1">
              <a:solidFill>
                <a:srgbClr val="212529"/>
              </a:solidFill>
            </a:endParaRPr>
          </a:p>
          <a:p>
            <a:pPr indent="0" lvl="0" marL="457200" rtl="0" algn="l">
              <a:spcBef>
                <a:spcPts val="1600"/>
              </a:spcBef>
              <a:spcAft>
                <a:spcPts val="0"/>
              </a:spcAft>
              <a:buNone/>
            </a:pPr>
            <a:r>
              <a:rPr lang="fr-FR">
                <a:solidFill>
                  <a:srgbClr val="212529"/>
                </a:solidFill>
              </a:rPr>
              <a:t>Clone un dépôt dans un nouveau repertoire</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clone /chemin/vers/dépôt</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commit: </a:t>
            </a:r>
            <a:endParaRPr b="1">
              <a:solidFill>
                <a:srgbClr val="212529"/>
              </a:solidFill>
            </a:endParaRPr>
          </a:p>
          <a:p>
            <a:pPr indent="0" lvl="0" marL="457200" rtl="0" algn="l">
              <a:spcBef>
                <a:spcPts val="1600"/>
              </a:spcBef>
              <a:spcAft>
                <a:spcPts val="0"/>
              </a:spcAft>
              <a:buNone/>
            </a:pPr>
            <a:r>
              <a:rPr lang="fr-FR">
                <a:solidFill>
                  <a:srgbClr val="212529"/>
                </a:solidFill>
              </a:rPr>
              <a:t>Enregistrer</a:t>
            </a:r>
            <a:r>
              <a:rPr lang="fr-FR">
                <a:solidFill>
                  <a:srgbClr val="212529"/>
                </a:solidFill>
              </a:rPr>
              <a:t> les modifications dans le dépôt.</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commit –m “Description du commit”</a:t>
            </a:r>
            <a:endParaRPr sz="2400">
              <a:solidFill>
                <a:srgbClr val="212529"/>
              </a:solidFill>
              <a:latin typeface="Courier New"/>
              <a:ea typeface="Courier New"/>
              <a:cs typeface="Courier New"/>
              <a:sym typeface="Courier New"/>
            </a:endParaRPr>
          </a:p>
          <a:p>
            <a:pPr indent="0" lvl="0" marL="457200" rtl="0" algn="l">
              <a:spcBef>
                <a:spcPts val="1600"/>
              </a:spcBef>
              <a:spcAft>
                <a:spcPts val="0"/>
              </a:spcAft>
              <a:buNone/>
            </a:pPr>
            <a:r>
              <a:t/>
            </a:r>
            <a:endParaRPr>
              <a:solidFill>
                <a:srgbClr val="212529"/>
              </a:solidFill>
            </a:endParaRPr>
          </a:p>
          <a:p>
            <a:pPr indent="0" lvl="0" marL="457200" rtl="0" algn="l">
              <a:spcBef>
                <a:spcPts val="1600"/>
              </a:spcBef>
              <a:spcAft>
                <a:spcPts val="1600"/>
              </a:spcAft>
              <a:buNone/>
            </a:pPr>
            <a:r>
              <a:t/>
            </a:r>
            <a:endParaRPr/>
          </a:p>
        </p:txBody>
      </p:sp>
      <p:sp>
        <p:nvSpPr>
          <p:cNvPr id="393" name="Google Shape;393;g18a7064a64f_0_62"/>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8a7064a64f_0_67"/>
          <p:cNvSpPr txBox="1"/>
          <p:nvPr>
            <p:ph idx="1" type="body"/>
          </p:nvPr>
        </p:nvSpPr>
        <p:spPr>
          <a:xfrm>
            <a:off x="838200" y="501375"/>
            <a:ext cx="10515600" cy="5675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fr-FR"/>
              <a:t>git status: </a:t>
            </a:r>
            <a:endParaRPr b="1"/>
          </a:p>
          <a:p>
            <a:pPr indent="0" lvl="0" marL="457200" rtl="0" algn="l">
              <a:spcBef>
                <a:spcPts val="1600"/>
              </a:spcBef>
              <a:spcAft>
                <a:spcPts val="0"/>
              </a:spcAft>
              <a:buNone/>
            </a:pPr>
            <a:r>
              <a:rPr lang="fr-FR"/>
              <a:t>Affiche la liste des fichiers modifiés ainsi que les fichiers qui doivent être </a:t>
            </a:r>
            <a:r>
              <a:rPr lang="fr-FR"/>
              <a:t>commités.</a:t>
            </a:r>
            <a:endParaRPr/>
          </a:p>
          <a:p>
            <a:pPr indent="0" lvl="0" marL="457200" rtl="0" algn="l">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status</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push: </a:t>
            </a:r>
            <a:endParaRPr b="1">
              <a:solidFill>
                <a:srgbClr val="212529"/>
              </a:solidFill>
            </a:endParaRPr>
          </a:p>
          <a:p>
            <a:pPr indent="0" lvl="0" marL="457200" rtl="0" algn="l">
              <a:spcBef>
                <a:spcPts val="1600"/>
              </a:spcBef>
              <a:spcAft>
                <a:spcPts val="0"/>
              </a:spcAft>
              <a:buNone/>
            </a:pPr>
            <a:r>
              <a:rPr lang="fr-FR">
                <a:solidFill>
                  <a:srgbClr val="212529"/>
                </a:solidFill>
              </a:rPr>
              <a:t>Envoie les modifications locales apportées à une branche dans le dépôt distant.</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push origin main</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branch:</a:t>
            </a:r>
            <a:endParaRPr b="1">
              <a:solidFill>
                <a:srgbClr val="212529"/>
              </a:solidFill>
            </a:endParaRPr>
          </a:p>
          <a:p>
            <a:pPr indent="0" lvl="0" marL="457200" rtl="0" algn="l">
              <a:spcBef>
                <a:spcPts val="1600"/>
              </a:spcBef>
              <a:spcAft>
                <a:spcPts val="0"/>
              </a:spcAft>
              <a:buNone/>
            </a:pPr>
            <a:r>
              <a:rPr lang="fr-FR">
                <a:solidFill>
                  <a:srgbClr val="212529"/>
                </a:solidFill>
              </a:rPr>
              <a:t>Liste, crée, ou supprime des branches.</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branch</a:t>
            </a:r>
            <a:endParaRPr sz="2400">
              <a:solidFill>
                <a:srgbClr val="212529"/>
              </a:solidFill>
            </a:endParaRPr>
          </a:p>
          <a:p>
            <a:pPr indent="0" lvl="0" marL="457200" rtl="0" algn="l">
              <a:spcBef>
                <a:spcPts val="1600"/>
              </a:spcBef>
              <a:spcAft>
                <a:spcPts val="1600"/>
              </a:spcAft>
              <a:buNone/>
            </a:pPr>
            <a:r>
              <a:t/>
            </a:r>
            <a:endParaRPr>
              <a:solidFill>
                <a:srgbClr val="212529"/>
              </a:solidFill>
            </a:endParaRPr>
          </a:p>
        </p:txBody>
      </p:sp>
      <p:sp>
        <p:nvSpPr>
          <p:cNvPr id="399" name="Google Shape;399;g18a7064a64f_0_6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8a7064a64f_0_72"/>
          <p:cNvSpPr txBox="1"/>
          <p:nvPr>
            <p:ph idx="1" type="body"/>
          </p:nvPr>
        </p:nvSpPr>
        <p:spPr>
          <a:xfrm>
            <a:off x="838200" y="491100"/>
            <a:ext cx="10515600" cy="5685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fr-FR"/>
              <a:t>git checkout:</a:t>
            </a:r>
            <a:endParaRPr b="1"/>
          </a:p>
          <a:p>
            <a:pPr indent="0" lvl="0" marL="457200" rtl="0" algn="l">
              <a:spcBef>
                <a:spcPts val="1600"/>
              </a:spcBef>
              <a:spcAft>
                <a:spcPts val="0"/>
              </a:spcAft>
              <a:buNone/>
            </a:pPr>
            <a:r>
              <a:rPr lang="fr-FR"/>
              <a:t>Bascule sur une autre branche</a:t>
            </a:r>
            <a:endParaRPr/>
          </a:p>
          <a:p>
            <a:pPr indent="0" lvl="0" marL="457200" rtl="0" algn="l">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checkout &lt;nom-branche&gt;</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remote:</a:t>
            </a:r>
            <a:endParaRPr b="1">
              <a:solidFill>
                <a:srgbClr val="212529"/>
              </a:solidFill>
            </a:endParaRPr>
          </a:p>
          <a:p>
            <a:pPr indent="0" lvl="0" marL="457200" rtl="0" algn="l">
              <a:spcBef>
                <a:spcPts val="1600"/>
              </a:spcBef>
              <a:spcAft>
                <a:spcPts val="0"/>
              </a:spcAft>
              <a:buNone/>
            </a:pPr>
            <a:r>
              <a:rPr lang="fr-FR">
                <a:solidFill>
                  <a:srgbClr val="212529"/>
                </a:solidFill>
              </a:rPr>
              <a:t>Permet de se </a:t>
            </a:r>
            <a:r>
              <a:rPr lang="fr-FR">
                <a:solidFill>
                  <a:srgbClr val="212529"/>
                </a:solidFill>
              </a:rPr>
              <a:t>connecter</a:t>
            </a:r>
            <a:r>
              <a:rPr lang="fr-FR">
                <a:solidFill>
                  <a:srgbClr val="212529"/>
                </a:solidFill>
              </a:rPr>
              <a:t> à un dépôt distant.</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remote add origin &lt;chemin-depot-distant&gt;</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pull:</a:t>
            </a:r>
            <a:endParaRPr b="1">
              <a:solidFill>
                <a:srgbClr val="212529"/>
              </a:solidFill>
            </a:endParaRPr>
          </a:p>
          <a:p>
            <a:pPr indent="0" lvl="0" marL="457200" rtl="0" algn="l">
              <a:spcBef>
                <a:spcPts val="1600"/>
              </a:spcBef>
              <a:spcAft>
                <a:spcPts val="0"/>
              </a:spcAft>
              <a:buNone/>
            </a:pPr>
            <a:r>
              <a:rPr lang="fr-FR">
                <a:solidFill>
                  <a:srgbClr val="212529"/>
                </a:solidFill>
              </a:rPr>
              <a:t>Fusionner toutes les modifications présentes sur le dépôt distant dans le dépôt local.</a:t>
            </a:r>
            <a:endParaRPr>
              <a:solidFill>
                <a:srgbClr val="212529"/>
              </a:solidFill>
            </a:endParaRPr>
          </a:p>
          <a:p>
            <a:pPr indent="0" lvl="0" marL="457200" rtl="0" algn="l">
              <a:spcBef>
                <a:spcPts val="1600"/>
              </a:spcBef>
              <a:spcAft>
                <a:spcPts val="1600"/>
              </a:spcAft>
              <a:buNone/>
            </a:pPr>
            <a:r>
              <a:rPr lang="fr-FR">
                <a:solidFill>
                  <a:srgbClr val="212529"/>
                </a:solidFill>
              </a:rPr>
              <a:t>Exemple: </a:t>
            </a:r>
            <a:r>
              <a:rPr lang="fr-FR" sz="2400">
                <a:solidFill>
                  <a:srgbClr val="212529"/>
                </a:solidFill>
                <a:latin typeface="Courier New"/>
                <a:ea typeface="Courier New"/>
                <a:cs typeface="Courier New"/>
                <a:sym typeface="Courier New"/>
              </a:rPr>
              <a:t>git pull &lt;depot-distant&gt;s</a:t>
            </a:r>
            <a:endParaRPr sz="2400">
              <a:solidFill>
                <a:srgbClr val="212529"/>
              </a:solidFill>
              <a:latin typeface="Courier New"/>
              <a:ea typeface="Courier New"/>
              <a:cs typeface="Courier New"/>
              <a:sym typeface="Courier New"/>
            </a:endParaRPr>
          </a:p>
        </p:txBody>
      </p:sp>
      <p:sp>
        <p:nvSpPr>
          <p:cNvPr id="405" name="Google Shape;405;g18a7064a64f_0_72"/>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8a7064a64f_0_77"/>
          <p:cNvSpPr txBox="1"/>
          <p:nvPr>
            <p:ph idx="1" type="body"/>
          </p:nvPr>
        </p:nvSpPr>
        <p:spPr>
          <a:xfrm>
            <a:off x="838200" y="491100"/>
            <a:ext cx="10515600" cy="56856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b="1" lang="fr-FR"/>
              <a:t>git merge:</a:t>
            </a:r>
            <a:endParaRPr b="1"/>
          </a:p>
          <a:p>
            <a:pPr indent="0" lvl="0" marL="457200" rtl="0" algn="l">
              <a:spcBef>
                <a:spcPts val="1600"/>
              </a:spcBef>
              <a:spcAft>
                <a:spcPts val="0"/>
              </a:spcAft>
              <a:buNone/>
            </a:pPr>
            <a:r>
              <a:rPr lang="fr-FR"/>
              <a:t>Fusionner une branche dans la branche active</a:t>
            </a:r>
            <a:endParaRPr/>
          </a:p>
          <a:p>
            <a:pPr indent="0" lvl="0" marL="457200" rtl="0" algn="l">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merge &lt;nom-branche&gt;</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rm:</a:t>
            </a:r>
            <a:endParaRPr b="1">
              <a:solidFill>
                <a:srgbClr val="212529"/>
              </a:solidFill>
            </a:endParaRPr>
          </a:p>
          <a:p>
            <a:pPr indent="0" lvl="0" marL="0" rtl="0" algn="l">
              <a:spcBef>
                <a:spcPts val="1600"/>
              </a:spcBef>
              <a:spcAft>
                <a:spcPts val="0"/>
              </a:spcAft>
              <a:buNone/>
            </a:pPr>
            <a:r>
              <a:rPr lang="fr-FR">
                <a:solidFill>
                  <a:srgbClr val="212529"/>
                </a:solidFill>
              </a:rPr>
              <a:t>	Supprimer des fichiers de l’index et du répertoire de travail.</a:t>
            </a:r>
            <a:endParaRPr>
              <a:solidFill>
                <a:srgbClr val="212529"/>
              </a:solidFill>
            </a:endParaRPr>
          </a:p>
          <a:p>
            <a:pPr indent="0" lvl="0" marL="0" rtl="0" algn="l">
              <a:spcBef>
                <a:spcPts val="1600"/>
              </a:spcBef>
              <a:spcAft>
                <a:spcPts val="0"/>
              </a:spcAft>
              <a:buNone/>
            </a:pPr>
            <a:r>
              <a:rPr lang="fr-FR">
                <a:solidFill>
                  <a:srgbClr val="212529"/>
                </a:solidFill>
              </a:rPr>
              <a:t>	Exemple: </a:t>
            </a:r>
            <a:r>
              <a:rPr lang="fr-FR" sz="2400">
                <a:solidFill>
                  <a:srgbClr val="212529"/>
                </a:solidFill>
                <a:latin typeface="Courier New"/>
                <a:ea typeface="Courier New"/>
                <a:cs typeface="Courier New"/>
                <a:sym typeface="Courier New"/>
              </a:rPr>
              <a:t>git rm nomfichier.py</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reset: </a:t>
            </a:r>
            <a:endParaRPr b="1">
              <a:solidFill>
                <a:srgbClr val="212529"/>
              </a:solidFill>
            </a:endParaRPr>
          </a:p>
          <a:p>
            <a:pPr indent="0" lvl="0" marL="457200" rtl="0" algn="l">
              <a:spcBef>
                <a:spcPts val="1600"/>
              </a:spcBef>
              <a:spcAft>
                <a:spcPts val="0"/>
              </a:spcAft>
              <a:buNone/>
            </a:pPr>
            <a:r>
              <a:rPr lang="fr-FR">
                <a:solidFill>
                  <a:srgbClr val="212529"/>
                </a:solidFill>
              </a:rPr>
              <a:t>Réinitialiser</a:t>
            </a:r>
            <a:r>
              <a:rPr lang="fr-FR">
                <a:solidFill>
                  <a:srgbClr val="212529"/>
                </a:solidFill>
              </a:rPr>
              <a:t> l’index et le répertoire de travail à l’état spécifié.</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reset --hard HEAD</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gitk: </a:t>
            </a:r>
            <a:endParaRPr b="1">
              <a:solidFill>
                <a:srgbClr val="212529"/>
              </a:solidFill>
            </a:endParaRPr>
          </a:p>
          <a:p>
            <a:pPr indent="0" lvl="0" marL="457200" rtl="0" algn="l">
              <a:spcBef>
                <a:spcPts val="1600"/>
              </a:spcBef>
              <a:spcAft>
                <a:spcPts val="0"/>
              </a:spcAft>
              <a:buNone/>
            </a:pPr>
            <a:r>
              <a:rPr lang="fr-FR">
                <a:solidFill>
                  <a:srgbClr val="212529"/>
                </a:solidFill>
              </a:rPr>
              <a:t>Affiche l’interface graphique du dépôt local</a:t>
            </a:r>
            <a:endParaRPr>
              <a:solidFill>
                <a:srgbClr val="212529"/>
              </a:solidFill>
            </a:endParaRPr>
          </a:p>
          <a:p>
            <a:pPr indent="0" lvl="0" marL="457200" rtl="0" algn="l">
              <a:spcBef>
                <a:spcPts val="1600"/>
              </a:spcBef>
              <a:spcAft>
                <a:spcPts val="1600"/>
              </a:spcAft>
              <a:buNone/>
            </a:pPr>
            <a:r>
              <a:rPr lang="fr-FR">
                <a:solidFill>
                  <a:srgbClr val="212529"/>
                </a:solidFill>
              </a:rPr>
              <a:t>Exemple: </a:t>
            </a:r>
            <a:r>
              <a:rPr lang="fr-FR" sz="2400">
                <a:solidFill>
                  <a:srgbClr val="212529"/>
                </a:solidFill>
                <a:latin typeface="Courier New"/>
                <a:ea typeface="Courier New"/>
                <a:cs typeface="Courier New"/>
                <a:sym typeface="Courier New"/>
              </a:rPr>
              <a:t>gitk</a:t>
            </a:r>
            <a:endParaRPr sz="2400">
              <a:solidFill>
                <a:srgbClr val="212529"/>
              </a:solidFill>
            </a:endParaRPr>
          </a:p>
        </p:txBody>
      </p:sp>
      <p:sp>
        <p:nvSpPr>
          <p:cNvPr id="411" name="Google Shape;411;g18a7064a64f_0_7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8a7064a64f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Contrôle de version:</a:t>
            </a:r>
            <a:endParaRPr/>
          </a:p>
        </p:txBody>
      </p:sp>
      <p:sp>
        <p:nvSpPr>
          <p:cNvPr id="290" name="Google Shape;290;g18a7064a64f_0_5"/>
          <p:cNvSpPr txBox="1"/>
          <p:nvPr>
            <p:ph idx="1" type="body"/>
          </p:nvPr>
        </p:nvSpPr>
        <p:spPr>
          <a:xfrm>
            <a:off x="838200" y="1825625"/>
            <a:ext cx="10515600" cy="25809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fr-FR" sz="3000"/>
              <a:t>Un contrôle de version est une technique de prise en charge des modifications apportées aux fichiers</a:t>
            </a:r>
            <a:endParaRPr sz="3000"/>
          </a:p>
        </p:txBody>
      </p:sp>
      <p:sp>
        <p:nvSpPr>
          <p:cNvPr id="291" name="Google Shape;291;g18a7064a64f_0_5"/>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8a7064a64f_0_82"/>
          <p:cNvSpPr txBox="1"/>
          <p:nvPr>
            <p:ph idx="1" type="body"/>
          </p:nvPr>
        </p:nvSpPr>
        <p:spPr>
          <a:xfrm>
            <a:off x="838200" y="491100"/>
            <a:ext cx="10515600" cy="5685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fr-FR"/>
              <a:t>git rebase: </a:t>
            </a:r>
            <a:endParaRPr b="1"/>
          </a:p>
          <a:p>
            <a:pPr indent="0" lvl="0" marL="457200" rtl="0" algn="l">
              <a:spcBef>
                <a:spcPts val="1600"/>
              </a:spcBef>
              <a:spcAft>
                <a:spcPts val="0"/>
              </a:spcAft>
              <a:buNone/>
            </a:pPr>
            <a:r>
              <a:rPr lang="fr-FR"/>
              <a:t>Réappliquer des commits sur une autre branche.</a:t>
            </a:r>
            <a:endParaRPr/>
          </a:p>
          <a:p>
            <a:pPr indent="0" lvl="0" marL="457200" rtl="0" algn="l">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rebase master</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fetch:</a:t>
            </a:r>
            <a:endParaRPr b="1">
              <a:solidFill>
                <a:srgbClr val="212529"/>
              </a:solidFill>
            </a:endParaRPr>
          </a:p>
          <a:p>
            <a:pPr indent="0" lvl="0" marL="457200" rtl="0" algn="l">
              <a:spcBef>
                <a:spcPts val="1600"/>
              </a:spcBef>
              <a:spcAft>
                <a:spcPts val="0"/>
              </a:spcAft>
              <a:buNone/>
            </a:pPr>
            <a:r>
              <a:rPr lang="fr-FR">
                <a:solidFill>
                  <a:srgbClr val="212529"/>
                </a:solidFill>
              </a:rPr>
              <a:t>Télécharger tous les fichiers du dépôt distant qui ne sont pas actuellement dans le répertoire de travail local.</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fetch origin</a:t>
            </a:r>
            <a:endParaRPr sz="2400">
              <a:solidFill>
                <a:srgbClr val="212529"/>
              </a:solidFill>
              <a:latin typeface="Courier New"/>
              <a:ea typeface="Courier New"/>
              <a:cs typeface="Courier New"/>
              <a:sym typeface="Courier New"/>
            </a:endParaRPr>
          </a:p>
          <a:p>
            <a:pPr indent="-406400" lvl="0" marL="457200" rtl="0" algn="l">
              <a:spcBef>
                <a:spcPts val="1600"/>
              </a:spcBef>
              <a:spcAft>
                <a:spcPts val="0"/>
              </a:spcAft>
              <a:buClr>
                <a:srgbClr val="212529"/>
              </a:buClr>
              <a:buSzPts val="2800"/>
              <a:buFont typeface="Calibri"/>
              <a:buChar char="●"/>
            </a:pPr>
            <a:r>
              <a:rPr b="1" lang="fr-FR">
                <a:solidFill>
                  <a:srgbClr val="212529"/>
                </a:solidFill>
              </a:rPr>
              <a:t>git stash: </a:t>
            </a:r>
            <a:endParaRPr b="1">
              <a:solidFill>
                <a:srgbClr val="212529"/>
              </a:solidFill>
            </a:endParaRPr>
          </a:p>
          <a:p>
            <a:pPr indent="0" lvl="0" marL="457200" rtl="0" algn="l">
              <a:spcBef>
                <a:spcPts val="1600"/>
              </a:spcBef>
              <a:spcAft>
                <a:spcPts val="0"/>
              </a:spcAft>
              <a:buNone/>
            </a:pPr>
            <a:r>
              <a:rPr lang="fr-FR">
                <a:solidFill>
                  <a:srgbClr val="212529"/>
                </a:solidFill>
              </a:rPr>
              <a:t>Enregistrer les changements qui ne doivent pas être commit </a:t>
            </a:r>
            <a:r>
              <a:rPr lang="fr-FR">
                <a:solidFill>
                  <a:srgbClr val="212529"/>
                </a:solidFill>
              </a:rPr>
              <a:t>immédiatement.</a:t>
            </a:r>
            <a:endParaRPr>
              <a:solidFill>
                <a:srgbClr val="212529"/>
              </a:solidFill>
            </a:endParaRPr>
          </a:p>
          <a:p>
            <a:pPr indent="0" lvl="0" marL="457200" rtl="0" algn="l">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stash</a:t>
            </a:r>
            <a:r>
              <a:rPr lang="fr-FR">
                <a:solidFill>
                  <a:srgbClr val="212529"/>
                </a:solidFill>
              </a:rPr>
              <a:t> </a:t>
            </a:r>
            <a:endParaRPr>
              <a:solidFill>
                <a:srgbClr val="212529"/>
              </a:solidFill>
            </a:endParaRPr>
          </a:p>
          <a:p>
            <a:pPr indent="0" lvl="0" marL="457200" rtl="0" algn="l">
              <a:spcBef>
                <a:spcPts val="1600"/>
              </a:spcBef>
              <a:spcAft>
                <a:spcPts val="1600"/>
              </a:spcAft>
              <a:buNone/>
            </a:pPr>
            <a:r>
              <a:rPr lang="fr-FR">
                <a:solidFill>
                  <a:srgbClr val="212529"/>
                </a:solidFill>
              </a:rPr>
              <a:t> </a:t>
            </a:r>
            <a:endParaRPr>
              <a:solidFill>
                <a:srgbClr val="212529"/>
              </a:solidFill>
            </a:endParaRPr>
          </a:p>
        </p:txBody>
      </p:sp>
      <p:sp>
        <p:nvSpPr>
          <p:cNvPr id="417" name="Google Shape;417;g18a7064a64f_0_82"/>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g18c2b95772d_0_2410"/>
          <p:cNvPicPr preferRelativeResize="0"/>
          <p:nvPr/>
        </p:nvPicPr>
        <p:blipFill>
          <a:blip r:embed="rId3">
            <a:alphaModFix/>
          </a:blip>
          <a:stretch>
            <a:fillRect/>
          </a:stretch>
        </p:blipFill>
        <p:spPr>
          <a:xfrm>
            <a:off x="152400" y="152400"/>
            <a:ext cx="11902925" cy="6533750"/>
          </a:xfrm>
          <a:prstGeom prst="rect">
            <a:avLst/>
          </a:prstGeom>
          <a:noFill/>
          <a:ln>
            <a:noFill/>
          </a:ln>
        </p:spPr>
      </p:pic>
      <p:sp>
        <p:nvSpPr>
          <p:cNvPr id="423" name="Google Shape;423;g18c2b95772d_0_2410"/>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8a7064a64f_0_9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p>
            <a:pPr indent="0" lvl="0" marL="0" rtl="0" algn="l">
              <a:lnSpc>
                <a:spcPct val="90000"/>
              </a:lnSpc>
              <a:spcBef>
                <a:spcPts val="0"/>
              </a:spcBef>
              <a:spcAft>
                <a:spcPts val="0"/>
              </a:spcAft>
              <a:buNone/>
            </a:pPr>
            <a:r>
              <a:rPr b="0" lang="fr-FR" sz="4300"/>
              <a:t>Workflows</a:t>
            </a:r>
            <a:endParaRPr b="0" sz="5400"/>
          </a:p>
        </p:txBody>
      </p:sp>
      <p:sp>
        <p:nvSpPr>
          <p:cNvPr id="429" name="Google Shape;429;g18a7064a64f_0_9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8a7064a64f_0_97"/>
          <p:cNvSpPr txBox="1"/>
          <p:nvPr>
            <p:ph idx="1" type="body"/>
          </p:nvPr>
        </p:nvSpPr>
        <p:spPr>
          <a:xfrm>
            <a:off x="838200" y="243850"/>
            <a:ext cx="10515600" cy="59331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t/>
            </a:r>
            <a:endParaRPr sz="3000">
              <a:solidFill>
                <a:srgbClr val="4D4D4D"/>
              </a:solidFill>
              <a:highlight>
                <a:schemeClr val="lt1"/>
              </a:highlight>
            </a:endParaRPr>
          </a:p>
          <a:p>
            <a:pPr indent="0" lvl="0" marL="0" rtl="0" algn="just">
              <a:spcBef>
                <a:spcPts val="1600"/>
              </a:spcBef>
              <a:spcAft>
                <a:spcPts val="0"/>
              </a:spcAft>
              <a:buNone/>
            </a:pPr>
            <a:r>
              <a:rPr lang="fr-FR" sz="3000">
                <a:solidFill>
                  <a:srgbClr val="4D4D4D"/>
                </a:solidFill>
                <a:highlight>
                  <a:schemeClr val="lt1"/>
                </a:highlight>
              </a:rPr>
              <a:t>Un workflow Git est une recette ou une recommandation expliquant comment utiliser Git pour accomplir une tâche de façon cohérente et productive. Les workflows Git encouragent les développeurs et les équipes DevOps à exploiter Git de façon efficace et cohérente.</a:t>
            </a:r>
            <a:endParaRPr sz="3000">
              <a:solidFill>
                <a:srgbClr val="4D4D4D"/>
              </a:solidFill>
              <a:highlight>
                <a:schemeClr val="lt1"/>
              </a:highlight>
            </a:endParaRPr>
          </a:p>
          <a:p>
            <a:pPr indent="0" lvl="0" marL="0" rtl="0" algn="just">
              <a:spcBef>
                <a:spcPts val="1600"/>
              </a:spcBef>
              <a:spcAft>
                <a:spcPts val="0"/>
              </a:spcAft>
              <a:buNone/>
            </a:pPr>
            <a:r>
              <a:t/>
            </a:r>
            <a:endParaRPr sz="3000">
              <a:solidFill>
                <a:srgbClr val="4D4D4D"/>
              </a:solidFill>
              <a:highlight>
                <a:schemeClr val="lt1"/>
              </a:highlight>
            </a:endParaRPr>
          </a:p>
          <a:p>
            <a:pPr indent="0" lvl="0" marL="0" rtl="0" algn="just">
              <a:spcBef>
                <a:spcPts val="1600"/>
              </a:spcBef>
              <a:spcAft>
                <a:spcPts val="1600"/>
              </a:spcAft>
              <a:buNone/>
            </a:pPr>
            <a:r>
              <a:t/>
            </a:r>
            <a:endParaRPr sz="3000">
              <a:solidFill>
                <a:srgbClr val="4D4D4D"/>
              </a:solidFill>
              <a:highlight>
                <a:schemeClr val="lt1"/>
              </a:highlight>
            </a:endParaRPr>
          </a:p>
        </p:txBody>
      </p:sp>
      <p:sp>
        <p:nvSpPr>
          <p:cNvPr id="435" name="Google Shape;435;g18a7064a64f_0_9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8c2b95772d_0_1583"/>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fr-FR"/>
              <a:t>Installation</a:t>
            </a:r>
            <a:endParaRPr/>
          </a:p>
        </p:txBody>
      </p:sp>
      <p:sp>
        <p:nvSpPr>
          <p:cNvPr id="441" name="Google Shape;441;g18c2b95772d_0_1583"/>
          <p:cNvSpPr txBox="1"/>
          <p:nvPr>
            <p:ph idx="1" type="subTitle"/>
          </p:nvPr>
        </p:nvSpPr>
        <p:spPr>
          <a:xfrm>
            <a:off x="1435450" y="4504225"/>
            <a:ext cx="9999600" cy="927300"/>
          </a:xfrm>
          <a:prstGeom prst="rect">
            <a:avLst/>
          </a:prstGeom>
        </p:spPr>
        <p:txBody>
          <a:bodyPr anchorCtr="0" anchor="t" bIns="121900" lIns="121900" spcFirstLastPara="1" rIns="121900" wrap="square" tIns="121900">
            <a:normAutofit fontScale="92500" lnSpcReduction="20000"/>
          </a:bodyPr>
          <a:lstStyle/>
          <a:p>
            <a:pPr indent="0" lvl="0" marL="0" rtl="0" algn="just">
              <a:spcBef>
                <a:spcPts val="0"/>
              </a:spcBef>
              <a:spcAft>
                <a:spcPts val="0"/>
              </a:spcAft>
              <a:buNone/>
            </a:pPr>
            <a:r>
              <a:t/>
            </a:r>
            <a:endParaRPr sz="3000"/>
          </a:p>
          <a:p>
            <a:pPr indent="0" lvl="0" marL="0" rtl="0" algn="just">
              <a:spcBef>
                <a:spcPts val="0"/>
              </a:spcBef>
              <a:spcAft>
                <a:spcPts val="0"/>
              </a:spcAft>
              <a:buNone/>
            </a:pPr>
            <a:r>
              <a:rPr lang="fr-FR" sz="3000"/>
              <a:t>Télécharger le setup Git sur </a:t>
            </a:r>
            <a:r>
              <a:rPr lang="fr-FR" sz="3000" u="sng">
                <a:solidFill>
                  <a:schemeClr val="accent5"/>
                </a:solidFill>
                <a:hlinkClick r:id="rId3">
                  <a:extLst>
                    <a:ext uri="{A12FA001-AC4F-418D-AE19-62706E023703}">
                      <ahyp:hlinkClr val="tx"/>
                    </a:ext>
                  </a:extLst>
                </a:hlinkClick>
              </a:rPr>
              <a:t>https://git-scm.com/downloads</a:t>
            </a:r>
            <a:r>
              <a:rPr lang="fr-FR" sz="3000"/>
              <a:t>.</a:t>
            </a:r>
            <a:endParaRPr/>
          </a:p>
        </p:txBody>
      </p:sp>
      <p:sp>
        <p:nvSpPr>
          <p:cNvPr id="442" name="Google Shape;442;g18c2b95772d_0_158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8a7064a64f_0_114"/>
          <p:cNvSpPr txBox="1"/>
          <p:nvPr>
            <p:ph idx="1" type="body"/>
          </p:nvPr>
        </p:nvSpPr>
        <p:spPr>
          <a:xfrm>
            <a:off x="838200" y="487675"/>
            <a:ext cx="10515600" cy="42324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t/>
            </a:r>
            <a:endParaRPr sz="3000"/>
          </a:p>
          <a:p>
            <a:pPr indent="0" lvl="0" marL="0" rtl="0" algn="just">
              <a:spcBef>
                <a:spcPts val="1600"/>
              </a:spcBef>
              <a:spcAft>
                <a:spcPts val="1600"/>
              </a:spcAft>
              <a:buNone/>
            </a:pPr>
            <a:r>
              <a:rPr lang="fr-FR" sz="3000"/>
              <a:t>Une fois le téléchargement </a:t>
            </a:r>
            <a:r>
              <a:rPr lang="fr-FR" sz="3000"/>
              <a:t>terminé</a:t>
            </a:r>
            <a:r>
              <a:rPr lang="fr-FR" sz="3000"/>
              <a:t> on double-clique sur le setup et on suit les instructions pour finaliser l’installation.</a:t>
            </a:r>
            <a:endParaRPr sz="3000"/>
          </a:p>
        </p:txBody>
      </p:sp>
      <p:sp>
        <p:nvSpPr>
          <p:cNvPr id="448" name="Google Shape;448;g18a7064a64f_0_114"/>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8a7064a64f_0_124"/>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fr-FR"/>
              <a:t>Demo</a:t>
            </a:r>
            <a:endParaRPr/>
          </a:p>
        </p:txBody>
      </p:sp>
      <p:sp>
        <p:nvSpPr>
          <p:cNvPr id="454" name="Google Shape;454;g18a7064a64f_0_12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Système de contrôle de version:</a:t>
            </a:r>
            <a:endParaRPr/>
          </a:p>
        </p:txBody>
      </p:sp>
      <p:sp>
        <p:nvSpPr>
          <p:cNvPr id="297" name="Google Shape;297;p2"/>
          <p:cNvSpPr txBox="1"/>
          <p:nvPr>
            <p:ph idx="1" type="body"/>
          </p:nvPr>
        </p:nvSpPr>
        <p:spPr>
          <a:xfrm>
            <a:off x="838200" y="1825625"/>
            <a:ext cx="10515600" cy="320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1600"/>
              </a:spcAft>
              <a:buNone/>
            </a:pPr>
            <a:r>
              <a:rPr lang="fr-FR" sz="3000"/>
              <a:t>Un système de contrôle de version est un programme qui enregistre </a:t>
            </a:r>
            <a:r>
              <a:rPr lang="fr-FR" sz="3000"/>
              <a:t>l'évolution d’un fichier ou d’un ensemble de fichier au cours du temps de manière à ce qu’on puisse rappeler une version antérieure d’un fichier à tout moment.</a:t>
            </a:r>
            <a:endParaRPr sz="3000"/>
          </a:p>
        </p:txBody>
      </p:sp>
      <p:sp>
        <p:nvSpPr>
          <p:cNvPr id="298" name="Google Shape;298;p2"/>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Utilité d’un système de contrôle de version:</a:t>
            </a:r>
            <a:endParaRPr/>
          </a:p>
        </p:txBody>
      </p:sp>
      <p:sp>
        <p:nvSpPr>
          <p:cNvPr id="304" name="Google Shape;304;p3"/>
          <p:cNvSpPr txBox="1"/>
          <p:nvPr>
            <p:ph idx="1" type="body"/>
          </p:nvPr>
        </p:nvSpPr>
        <p:spPr>
          <a:xfrm>
            <a:off x="838200" y="1673225"/>
            <a:ext cx="10515600" cy="43512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0"/>
              </a:spcBef>
              <a:spcAft>
                <a:spcPts val="0"/>
              </a:spcAft>
              <a:buClr>
                <a:schemeClr val="dk1"/>
              </a:buClr>
              <a:buSzPts val="3000"/>
              <a:buChar char="●"/>
            </a:pPr>
            <a:r>
              <a:rPr lang="fr-FR" sz="3000"/>
              <a:t>Permet de revenir à une version précédente de votre code en cas de problème</a:t>
            </a:r>
            <a:endParaRPr sz="3000"/>
          </a:p>
          <a:p>
            <a:pPr indent="-241300" lvl="0" marL="228600" rtl="0" algn="l">
              <a:lnSpc>
                <a:spcPct val="90000"/>
              </a:lnSpc>
              <a:spcBef>
                <a:spcPts val="1000"/>
              </a:spcBef>
              <a:spcAft>
                <a:spcPts val="0"/>
              </a:spcAft>
              <a:buClr>
                <a:schemeClr val="dk1"/>
              </a:buClr>
              <a:buSzPts val="3000"/>
              <a:buChar char="●"/>
            </a:pPr>
            <a:r>
              <a:rPr lang="fr-FR" sz="3000"/>
              <a:t>Permet de suivre l’évolution de votre code étape par étape</a:t>
            </a:r>
            <a:endParaRPr sz="3000"/>
          </a:p>
          <a:p>
            <a:pPr indent="-241300" lvl="0" marL="228600" rtl="0" algn="l">
              <a:lnSpc>
                <a:spcPct val="90000"/>
              </a:lnSpc>
              <a:spcBef>
                <a:spcPts val="1000"/>
              </a:spcBef>
              <a:spcAft>
                <a:spcPts val="1600"/>
              </a:spcAft>
              <a:buClr>
                <a:schemeClr val="dk1"/>
              </a:buClr>
              <a:buSzPts val="3000"/>
              <a:buChar char="●"/>
            </a:pPr>
            <a:r>
              <a:rPr lang="fr-FR" sz="3000"/>
              <a:t>Permet un meilleur travail collaboratif</a:t>
            </a:r>
            <a:endParaRPr sz="3000"/>
          </a:p>
        </p:txBody>
      </p:sp>
      <p:sp>
        <p:nvSpPr>
          <p:cNvPr id="305" name="Google Shape;305;p3"/>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Les outils de contrôle de version:</a:t>
            </a:r>
            <a:endParaRPr/>
          </a:p>
        </p:txBody>
      </p:sp>
      <p:sp>
        <p:nvSpPr>
          <p:cNvPr id="311" name="Google Shape;3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sz="3000"/>
              <a:t>Il existe plusieurs outils de contrôle de version parmi lesquels nous avons:</a:t>
            </a:r>
            <a:endParaRPr sz="3000"/>
          </a:p>
          <a:p>
            <a:pPr indent="0" lvl="0" marL="0" rtl="0" algn="ctr">
              <a:lnSpc>
                <a:spcPct val="90000"/>
              </a:lnSpc>
              <a:spcBef>
                <a:spcPts val="1000"/>
              </a:spcBef>
              <a:spcAft>
                <a:spcPts val="0"/>
              </a:spcAft>
              <a:buClr>
                <a:schemeClr val="dk1"/>
              </a:buClr>
              <a:buSzPts val="2800"/>
              <a:buNone/>
            </a:pPr>
            <a:r>
              <a:t/>
            </a:r>
            <a:endParaRPr sz="3000"/>
          </a:p>
          <a:p>
            <a:pPr indent="0" lvl="0" marL="0" rtl="0" algn="l">
              <a:lnSpc>
                <a:spcPct val="90000"/>
              </a:lnSpc>
              <a:spcBef>
                <a:spcPts val="1000"/>
              </a:spcBef>
              <a:spcAft>
                <a:spcPts val="0"/>
              </a:spcAft>
              <a:buNone/>
            </a:pPr>
            <a:r>
              <a:t/>
            </a:r>
            <a:endParaRPr sz="3000"/>
          </a:p>
          <a:p>
            <a:pPr indent="0" lvl="0" marL="0" rtl="0" algn="ctr">
              <a:lnSpc>
                <a:spcPct val="90000"/>
              </a:lnSpc>
              <a:spcBef>
                <a:spcPts val="1000"/>
              </a:spcBef>
              <a:spcAft>
                <a:spcPts val="1600"/>
              </a:spcAft>
              <a:buClr>
                <a:schemeClr val="dk1"/>
              </a:buClr>
              <a:buSzPts val="2800"/>
              <a:buNone/>
            </a:pPr>
            <a:r>
              <a:t/>
            </a:r>
            <a:endParaRPr sz="3000"/>
          </a:p>
        </p:txBody>
      </p:sp>
      <p:pic>
        <p:nvPicPr>
          <p:cNvPr id="312" name="Google Shape;312;p4"/>
          <p:cNvPicPr preferRelativeResize="0"/>
          <p:nvPr/>
        </p:nvPicPr>
        <p:blipFill rotWithShape="1">
          <a:blip r:embed="rId3">
            <a:alphaModFix/>
          </a:blip>
          <a:srcRect b="0" l="0" r="0" t="0"/>
          <a:stretch/>
        </p:blipFill>
        <p:spPr>
          <a:xfrm>
            <a:off x="983752" y="2879375"/>
            <a:ext cx="2651175" cy="1457325"/>
          </a:xfrm>
          <a:prstGeom prst="rect">
            <a:avLst/>
          </a:prstGeom>
          <a:noFill/>
          <a:ln>
            <a:noFill/>
          </a:ln>
        </p:spPr>
      </p:pic>
      <p:pic>
        <p:nvPicPr>
          <p:cNvPr id="313" name="Google Shape;313;p4"/>
          <p:cNvPicPr preferRelativeResize="0"/>
          <p:nvPr/>
        </p:nvPicPr>
        <p:blipFill rotWithShape="1">
          <a:blip r:embed="rId4">
            <a:alphaModFix/>
          </a:blip>
          <a:srcRect b="0" l="0" r="0" t="0"/>
          <a:stretch/>
        </p:blipFill>
        <p:spPr>
          <a:xfrm>
            <a:off x="4705700" y="2877775"/>
            <a:ext cx="2295550" cy="1325575"/>
          </a:xfrm>
          <a:prstGeom prst="rect">
            <a:avLst/>
          </a:prstGeom>
          <a:noFill/>
          <a:ln>
            <a:noFill/>
          </a:ln>
        </p:spPr>
      </p:pic>
      <p:pic>
        <p:nvPicPr>
          <p:cNvPr id="314" name="Google Shape;314;p4"/>
          <p:cNvPicPr preferRelativeResize="0"/>
          <p:nvPr/>
        </p:nvPicPr>
        <p:blipFill rotWithShape="1">
          <a:blip r:embed="rId5">
            <a:alphaModFix/>
          </a:blip>
          <a:srcRect b="0" l="0" r="0" t="0"/>
          <a:stretch/>
        </p:blipFill>
        <p:spPr>
          <a:xfrm>
            <a:off x="8698900" y="3042900"/>
            <a:ext cx="1668675" cy="1130300"/>
          </a:xfrm>
          <a:prstGeom prst="rect">
            <a:avLst/>
          </a:prstGeom>
          <a:noFill/>
          <a:ln>
            <a:noFill/>
          </a:ln>
        </p:spPr>
      </p:pic>
      <p:sp>
        <p:nvSpPr>
          <p:cNvPr id="315" name="Google Shape;315;p4"/>
          <p:cNvSpPr txBox="1"/>
          <p:nvPr/>
        </p:nvSpPr>
        <p:spPr>
          <a:xfrm>
            <a:off x="1219075" y="4548125"/>
            <a:ext cx="1789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FR" sz="2600">
                <a:latin typeface="Calibri"/>
                <a:ea typeface="Calibri"/>
                <a:cs typeface="Calibri"/>
                <a:sym typeface="Calibri"/>
              </a:rPr>
              <a:t>Git</a:t>
            </a:r>
            <a:endParaRPr sz="2600">
              <a:latin typeface="Calibri"/>
              <a:ea typeface="Calibri"/>
              <a:cs typeface="Calibri"/>
              <a:sym typeface="Calibri"/>
            </a:endParaRPr>
          </a:p>
        </p:txBody>
      </p:sp>
      <p:sp>
        <p:nvSpPr>
          <p:cNvPr id="316" name="Google Shape;316;p4"/>
          <p:cNvSpPr txBox="1"/>
          <p:nvPr/>
        </p:nvSpPr>
        <p:spPr>
          <a:xfrm>
            <a:off x="4458600" y="4640525"/>
            <a:ext cx="229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FR" sz="2600">
                <a:latin typeface="Calibri"/>
                <a:ea typeface="Calibri"/>
                <a:cs typeface="Calibri"/>
                <a:sym typeface="Calibri"/>
              </a:rPr>
              <a:t>CVS</a:t>
            </a:r>
            <a:endParaRPr sz="2600">
              <a:latin typeface="Calibri"/>
              <a:ea typeface="Calibri"/>
              <a:cs typeface="Calibri"/>
              <a:sym typeface="Calibri"/>
            </a:endParaRPr>
          </a:p>
        </p:txBody>
      </p:sp>
      <p:sp>
        <p:nvSpPr>
          <p:cNvPr id="317" name="Google Shape;317;p4"/>
          <p:cNvSpPr txBox="1"/>
          <p:nvPr/>
        </p:nvSpPr>
        <p:spPr>
          <a:xfrm>
            <a:off x="8745438" y="4640525"/>
            <a:ext cx="157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FR" sz="2600">
                <a:latin typeface="Calibri"/>
                <a:ea typeface="Calibri"/>
                <a:cs typeface="Calibri"/>
                <a:sym typeface="Calibri"/>
              </a:rPr>
              <a:t>SVN</a:t>
            </a:r>
            <a:endParaRPr sz="2600">
              <a:latin typeface="Calibri"/>
              <a:ea typeface="Calibri"/>
              <a:cs typeface="Calibri"/>
              <a:sym typeface="Calibri"/>
            </a:endParaRPr>
          </a:p>
        </p:txBody>
      </p:sp>
      <p:sp>
        <p:nvSpPr>
          <p:cNvPr id="318" name="Google Shape;318;p4"/>
          <p:cNvSpPr txBox="1"/>
          <p:nvPr/>
        </p:nvSpPr>
        <p:spPr>
          <a:xfrm>
            <a:off x="1219075" y="6016425"/>
            <a:ext cx="1017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2800">
                <a:latin typeface="Calibri"/>
                <a:ea typeface="Calibri"/>
                <a:cs typeface="Calibri"/>
                <a:sym typeface="Calibri"/>
              </a:rPr>
              <a:t>Etc.</a:t>
            </a:r>
            <a:endParaRPr sz="2800">
              <a:latin typeface="Calibri"/>
              <a:ea typeface="Calibri"/>
              <a:cs typeface="Calibri"/>
              <a:sym typeface="Calibri"/>
            </a:endParaRPr>
          </a:p>
        </p:txBody>
      </p:sp>
      <p:sp>
        <p:nvSpPr>
          <p:cNvPr id="319" name="Google Shape;319;p4"/>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8a7064a64f_0_21"/>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fr-FR"/>
              <a:t>Présentation</a:t>
            </a:r>
            <a:r>
              <a:rPr lang="fr-FR"/>
              <a:t> de Git</a:t>
            </a:r>
            <a:endParaRPr/>
          </a:p>
        </p:txBody>
      </p:sp>
      <p:sp>
        <p:nvSpPr>
          <p:cNvPr id="325" name="Google Shape;325;g18a7064a64f_0_2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Définition</a:t>
            </a:r>
            <a:endParaRPr/>
          </a:p>
        </p:txBody>
      </p:sp>
      <p:sp>
        <p:nvSpPr>
          <p:cNvPr id="331" name="Google Shape;331;p6"/>
          <p:cNvSpPr txBox="1"/>
          <p:nvPr>
            <p:ph idx="1" type="body"/>
          </p:nvPr>
        </p:nvSpPr>
        <p:spPr>
          <a:xfrm>
            <a:off x="838200" y="1690700"/>
            <a:ext cx="10515600" cy="295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fr-FR" sz="3000"/>
              <a:t>Git </a:t>
            </a:r>
            <a:r>
              <a:rPr lang="fr-FR" sz="3000"/>
              <a:t>est un système de contrôle</a:t>
            </a:r>
            <a:r>
              <a:rPr lang="fr-FR" sz="3000"/>
              <a:t> de version open source et décentralisé qui a été </a:t>
            </a:r>
            <a:r>
              <a:rPr lang="fr-FR" sz="3000"/>
              <a:t>créé</a:t>
            </a:r>
            <a:r>
              <a:rPr lang="fr-FR" sz="3000"/>
              <a:t> par Linus Torvalds. Il se distingue par sa rapidité et sa gestion des branches qui permettent de </a:t>
            </a:r>
            <a:r>
              <a:rPr lang="fr-FR" sz="3000"/>
              <a:t>développer</a:t>
            </a:r>
            <a:r>
              <a:rPr lang="fr-FR" sz="3000"/>
              <a:t> en parallèle de </a:t>
            </a:r>
            <a:r>
              <a:rPr lang="fr-FR" sz="3000"/>
              <a:t>nouvelles</a:t>
            </a:r>
            <a:r>
              <a:rPr lang="fr-FR" sz="3000"/>
              <a:t> fonctionnalités.</a:t>
            </a:r>
            <a:endParaRPr sz="3000"/>
          </a:p>
        </p:txBody>
      </p:sp>
      <p:sp>
        <p:nvSpPr>
          <p:cNvPr id="332" name="Google Shape;332;p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8a7064a64f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Caractéristiques:</a:t>
            </a:r>
            <a:endParaRPr/>
          </a:p>
        </p:txBody>
      </p:sp>
      <p:sp>
        <p:nvSpPr>
          <p:cNvPr id="338" name="Google Shape;338;g18a7064a64f_0_26"/>
          <p:cNvSpPr txBox="1"/>
          <p:nvPr>
            <p:ph idx="1" type="body"/>
          </p:nvPr>
        </p:nvSpPr>
        <p:spPr>
          <a:xfrm>
            <a:off x="838200" y="1342950"/>
            <a:ext cx="10515600" cy="52287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fr-FR" sz="3000"/>
              <a:t>Distribué (chaque développeur dispose d’une version local du code source)</a:t>
            </a:r>
            <a:endParaRPr sz="3000"/>
          </a:p>
          <a:p>
            <a:pPr indent="-419100" lvl="0" marL="457200" rtl="0" algn="l">
              <a:spcBef>
                <a:spcPts val="0"/>
              </a:spcBef>
              <a:spcAft>
                <a:spcPts val="0"/>
              </a:spcAft>
              <a:buSzPts val="3000"/>
              <a:buChar char="●"/>
            </a:pPr>
            <a:r>
              <a:rPr lang="fr-FR" sz="3000"/>
              <a:t>Approche peer-to-peer (chaque utilisateur est à la fois client et serveur)</a:t>
            </a:r>
            <a:endParaRPr sz="3000"/>
          </a:p>
          <a:p>
            <a:pPr indent="-419100" lvl="0" marL="457200" rtl="0" algn="l">
              <a:spcBef>
                <a:spcPts val="0"/>
              </a:spcBef>
              <a:spcAft>
                <a:spcPts val="0"/>
              </a:spcAft>
              <a:buSzPts val="3000"/>
              <a:buChar char="●"/>
            </a:pPr>
            <a:r>
              <a:rPr lang="fr-FR" sz="3000"/>
              <a:t>Basé sur des Branches</a:t>
            </a:r>
            <a:endParaRPr sz="3000"/>
          </a:p>
          <a:p>
            <a:pPr indent="-419100" lvl="0" marL="457200" rtl="0" algn="l">
              <a:spcBef>
                <a:spcPts val="0"/>
              </a:spcBef>
              <a:spcAft>
                <a:spcPts val="0"/>
              </a:spcAft>
              <a:buSzPts val="3000"/>
              <a:buChar char="●"/>
            </a:pPr>
            <a:r>
              <a:rPr lang="fr-FR" sz="3000"/>
              <a:t>Les opérations sont atomique (elles peuvent réussir ou échoué)</a:t>
            </a:r>
            <a:endParaRPr sz="3000"/>
          </a:p>
          <a:p>
            <a:pPr indent="-419100" lvl="0" marL="457200" rtl="0" algn="l">
              <a:spcBef>
                <a:spcPts val="0"/>
              </a:spcBef>
              <a:spcAft>
                <a:spcPts val="0"/>
              </a:spcAft>
              <a:buSzPts val="3000"/>
              <a:buChar char="●"/>
            </a:pPr>
            <a:r>
              <a:rPr lang="fr-FR" sz="3000"/>
              <a:t>Tout est stocké dans le dossier .git</a:t>
            </a:r>
            <a:endParaRPr sz="3000"/>
          </a:p>
          <a:p>
            <a:pPr indent="-419100" lvl="0" marL="457200" rtl="0" algn="l">
              <a:spcBef>
                <a:spcPts val="0"/>
              </a:spcBef>
              <a:spcAft>
                <a:spcPts val="0"/>
              </a:spcAft>
              <a:buSzPts val="3000"/>
              <a:buChar char="●"/>
            </a:pPr>
            <a:r>
              <a:rPr lang="fr-FR" sz="3000"/>
              <a:t>Utiliser une </a:t>
            </a:r>
            <a:r>
              <a:rPr b="1" lang="fr-FR" sz="3000"/>
              <a:t>zone de classement </a:t>
            </a:r>
            <a:r>
              <a:rPr lang="fr-FR" sz="3000"/>
              <a:t>ou </a:t>
            </a:r>
            <a:r>
              <a:rPr b="1" lang="fr-FR" sz="3000"/>
              <a:t>index </a:t>
            </a:r>
            <a:r>
              <a:rPr lang="fr-FR" sz="3000"/>
              <a:t>(dans l’index les développeurs peuvent formater les modifications et les faire réviser avant de les appliquer réellement)</a:t>
            </a:r>
            <a:endParaRPr sz="3000"/>
          </a:p>
        </p:txBody>
      </p:sp>
      <p:sp>
        <p:nvSpPr>
          <p:cNvPr id="339" name="Google Shape;339;g18a7064a64f_0_2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8a7064a64f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Dépôt</a:t>
            </a:r>
            <a:r>
              <a:rPr lang="fr-FR"/>
              <a:t> Git:</a:t>
            </a:r>
            <a:endParaRPr/>
          </a:p>
        </p:txBody>
      </p:sp>
      <p:sp>
        <p:nvSpPr>
          <p:cNvPr id="345" name="Google Shape;345;g18a7064a64f_0_1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fr-FR" sz="3000"/>
              <a:t>Un </a:t>
            </a:r>
            <a:r>
              <a:rPr lang="fr-FR" sz="3000"/>
              <a:t>dépôt (ou repository en anglais)</a:t>
            </a:r>
            <a:r>
              <a:rPr lang="fr-FR" sz="3000"/>
              <a:t> est un </a:t>
            </a:r>
            <a:r>
              <a:rPr lang="fr-FR" sz="3000"/>
              <a:t>entrepôt</a:t>
            </a:r>
            <a:r>
              <a:rPr lang="fr-FR" sz="3000"/>
              <a:t> virtuel de votre projet qui vous permet de </a:t>
            </a:r>
            <a:r>
              <a:rPr lang="fr-FR" sz="3000"/>
              <a:t>conserver</a:t>
            </a:r>
            <a:r>
              <a:rPr lang="fr-FR" sz="3000"/>
              <a:t> un historique des versions et des modifications d’un projet.</a:t>
            </a:r>
            <a:endParaRPr sz="3000"/>
          </a:p>
          <a:p>
            <a:pPr indent="0" lvl="0" marL="0" rtl="0" algn="l">
              <a:spcBef>
                <a:spcPts val="1600"/>
              </a:spcBef>
              <a:spcAft>
                <a:spcPts val="1600"/>
              </a:spcAft>
              <a:buNone/>
            </a:pPr>
            <a:r>
              <a:rPr lang="fr-FR" sz="3000"/>
              <a:t>Il peut être </a:t>
            </a:r>
            <a:r>
              <a:rPr b="1" lang="fr-FR" sz="3000"/>
              <a:t>local </a:t>
            </a:r>
            <a:r>
              <a:rPr lang="fr-FR" sz="3000"/>
              <a:t>ou </a:t>
            </a:r>
            <a:r>
              <a:rPr b="1" lang="fr-FR" sz="3000"/>
              <a:t>distant</a:t>
            </a:r>
            <a:r>
              <a:rPr lang="fr-FR" sz="3000"/>
              <a:t>.</a:t>
            </a:r>
            <a:endParaRPr sz="3000"/>
          </a:p>
        </p:txBody>
      </p:sp>
      <p:sp>
        <p:nvSpPr>
          <p:cNvPr id="346" name="Google Shape;346;g18a7064a64f_0_11"/>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2022-11-11T08:50:06Z</dcterms:created>
  <dc:creator>USER</dc:creator>
</cp:coreProperties>
</file>