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NAME:MOHAMMED RAMSHAD .I </a:t>
            </a:r>
            <a:endParaRPr lang="en-US" sz="2400" dirty="0"/>
          </a:p>
          <a:p>
            <a:r>
              <a:rPr lang="en-US" sz="2400" dirty="0"/>
              <a:t>REGISTER NO AND NMID: </a:t>
            </a:r>
            <a:r>
              <a:rPr lang="en-US" sz="2400" dirty="0" smtClean="0"/>
              <a:t>asbruce2428c0556</a:t>
            </a:r>
            <a:endParaRPr lang="en-US" sz="2400" dirty="0">
              <a:cs typeface="Calibri"/>
            </a:endParaRPr>
          </a:p>
          <a:p>
            <a:r>
              <a:rPr lang="en-US" sz="2400" dirty="0"/>
              <a:t>DEPARTMENT: </a:t>
            </a:r>
            <a:r>
              <a:rPr lang="en-US" sz="2400" dirty="0" smtClean="0"/>
              <a:t>BSc AIML</a:t>
            </a:r>
            <a:endParaRPr lang="en-US" sz="2400" dirty="0"/>
          </a:p>
          <a:p>
            <a:r>
              <a:rPr lang="en-US" sz="2400" dirty="0"/>
              <a:t>COLLEGE: COLLEGE/ </a:t>
            </a:r>
            <a:r>
              <a:rPr lang="en-US" sz="2400" dirty="0" smtClean="0"/>
              <a:t>UNIVERSITY:JCT COLLEGE OF ARTS AND SCIENCE/BHARATHIAR UNIVERSITY</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smtClean="0"/>
              <a:t>PROJECT</a:t>
            </a:r>
            <a:r>
              <a:rPr sz="4250" spc="-85" dirty="0" smtClean="0"/>
              <a:t> </a:t>
            </a:r>
            <a:r>
              <a:rPr sz="4250" spc="25"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1524000"/>
            <a:ext cx="8081328" cy="4667250"/>
          </a:xfrm>
          <a:prstGeom prst="rect">
            <a:avLst/>
          </a:prstGeom>
        </p:spPr>
        <p:txBody>
          <a:bodyPr wrap="square">
            <a:spAutoFit/>
          </a:bodyPr>
          <a:lstStyle/>
          <a:p>
            <a:r>
              <a:rPr lang="en-US" dirty="0"/>
              <a:t>In today’s world, people face several challenges in managing tasks efficiently due to increasing demands on time and resources. Traditional methods often involve manual processes that are time-consuming, prone to human error, and difficult to maintain in the long run. For example, in academic institutions, industries, and households, most activities still rely on outdated systems of record-keeping, monitoring, and </a:t>
            </a:r>
            <a:r>
              <a:rPr lang="en-US" dirty="0" smtClean="0"/>
              <a:t>control</a:t>
            </a:r>
            <a:r>
              <a:rPr lang="en-US" dirty="0"/>
              <a:t>. This not only reduces accuracy but also affects productivity and decision-making. Moreover, the lack of automation and integration with modern technologies often leads to inefficiency and unnecessary workload.</a:t>
            </a:r>
          </a:p>
          <a:p>
            <a:r>
              <a:rPr lang="en-US" dirty="0"/>
              <a:t>The problem becomes more critical as organizations and individuals seek faster, more reliable, and smarter solutions. Without addressing this issue, there is a continuous risk of data mismanagement, reduced efficiency, and limited accessibility. Therefore, there is a pressing need for a system that can simplify processes, minimize errors, and save time while ensuring accuracy. The goal of the project is to design and develop a solution that directly addresses these problems by providing a user-friendly, automated, and efficient platform. Such a project will not only enhance productivity but also ensure long-term sustainability and reliability in handling tasks.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8134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381000" y="1695451"/>
            <a:ext cx="8763000" cy="4278094"/>
          </a:xfrm>
          <a:prstGeom prst="rect">
            <a:avLst/>
          </a:prstGeom>
        </p:spPr>
        <p:txBody>
          <a:bodyPr wrap="square">
            <a:spAutoFit/>
          </a:bodyPr>
          <a:lstStyle/>
          <a:p>
            <a:r>
              <a:rPr lang="en-US" sz="1600" dirty="0"/>
              <a:t>The project aims to provide an effective solution to the challenges identified in the problem statement by developing a system that is simple, reliable, and user-friendly. In today’s world, efficiency and accuracy are essential for both individuals and organizations, yet many existing processes still depend on outdated manual methods. This project introduces a modernized approach that uses technology and automation to reduce errors, save time, and improve overall productivity.</a:t>
            </a:r>
          </a:p>
          <a:p>
            <a:r>
              <a:rPr lang="en-US" sz="1600" dirty="0"/>
              <a:t>The main focus of the project is to design and implement a system that not only addresses the current shortcomings but also offers flexibility for future needs. The project will follow a systematic process that includes requirement analysis, design, development, testing, and deployment. Each stage will ensure that the solution is practical and aligned with the expectations of end users.</a:t>
            </a:r>
          </a:p>
          <a:p>
            <a:r>
              <a:rPr lang="en-US" sz="1600" dirty="0"/>
              <a:t>In addition, this project emphasizes accessibility and scalability. The system will be designed in such a way that it can be easily used by people with little technical knowledge while still being robust enough to handle complex operations. The long-term goal is to create a sustainable solution that adapts to changing demands and provides a foundation for further innovation.</a:t>
            </a:r>
          </a:p>
          <a:p>
            <a:r>
              <a:rPr lang="en-US" sz="1600" dirty="0"/>
              <a:t>Overall, this project is not only a response to an existing problem but also a step toward creating smarter, more efficient systems that enhance everyday tasks. The successful completion of this project will demonstrate the power of integrating technology into traditional methods to achieve greater accuracy, convenience, and long-term benefits.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762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457200" y="1280158"/>
            <a:ext cx="8686800" cy="5355311"/>
          </a:xfrm>
          <a:prstGeom prst="rect">
            <a:avLst/>
          </a:prstGeom>
        </p:spPr>
        <p:txBody>
          <a:bodyPr wrap="square">
            <a:spAutoFit/>
          </a:bodyPr>
          <a:lstStyle/>
          <a:p>
            <a:r>
              <a:rPr lang="en-US" dirty="0"/>
              <a:t>The end users are the individuals or groups who will directly interact with the system and benefit from its features. They are the ultimate focus of the project, as the design, functionality, and usability of the system are built around their needs and expectations. Without clearly identifying the end users, it would be difficult to create a solution that is practical and effective.</a:t>
            </a:r>
          </a:p>
          <a:p>
            <a:r>
              <a:rPr lang="en-US" dirty="0"/>
              <a:t>In this project, the end users include people who are currently facing challenges due to manual processes, inefficiencies, or lack of automation. These users may range from students, teachers, and administrators in an educational setting to employees and managers in a workplace, or even households and individuals in a community. Their role is to utilize the system to make their tasks easier, faster, and more accurate.</a:t>
            </a:r>
          </a:p>
          <a:p>
            <a:r>
              <a:rPr lang="en-US" dirty="0"/>
              <a:t>End users are not just passive consumers but active participants in the success of the project. Their feedback during the development phase is crucial for refining features, improving usability, and ensuring that the solution is practical in real-world scenarios. The system will be designed in a way that requires minimal technical knowledge so that users can easily adapt to it without additional training.</a:t>
            </a:r>
          </a:p>
          <a:p>
            <a:r>
              <a:rPr lang="en-US" dirty="0"/>
              <a:t>Ultimately, the end users are the backbone of this project. By focusing on their needs, the project ensures that the final outcome will be meaningful, impactful, and sustainable in the long term. The goal is to provide them with a reliable tool that simplifies their work, saves time, and delivers lasting value.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4037"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457201" y="1433195"/>
            <a:ext cx="8686800" cy="5016758"/>
          </a:xfrm>
          <a:prstGeom prst="rect">
            <a:avLst/>
          </a:prstGeom>
        </p:spPr>
        <p:txBody>
          <a:bodyPr wrap="square">
            <a:spAutoFit/>
          </a:bodyPr>
          <a:lstStyle/>
          <a:p>
            <a:r>
              <a:rPr lang="en-US" sz="1600" dirty="0"/>
              <a:t>The success of this project depends largely on the appropriate use of tools and techniques that enable efficient development, testing, and deployment. Tools provide the necessary platforms, software, and resources for implementation, while techniques guide the structured approach toward solving the identified problem. Together, they form the backbone of the project’s methodology.</a:t>
            </a:r>
          </a:p>
          <a:p>
            <a:r>
              <a:rPr lang="en-US" sz="1600" dirty="0"/>
              <a:t>From the tools perspective, the project may use a combination of software applications, programming languages, and frameworks depending on the requirements. For example, integrated development environments (IDEs) such as Visual Studio Code or Eclipse can be used for coding and debugging. Database management tools like MySQL or SQLite can help in storing and retrieving information. Project management platforms such as Trello or Jira can be applied to plan tasks, assign responsibilities, and track progress. Additionally, testing tools ensure that the system performs reliably under different conditions.</a:t>
            </a:r>
          </a:p>
          <a:p>
            <a:r>
              <a:rPr lang="en-US" sz="1600" dirty="0"/>
              <a:t>On the techniques side, structured approaches such as the </a:t>
            </a:r>
            <a:r>
              <a:rPr lang="en-US" sz="1600" b="1" dirty="0"/>
              <a:t>Software Development Life Cycle (SDLC)</a:t>
            </a:r>
            <a:r>
              <a:rPr lang="en-US" sz="1600" dirty="0"/>
              <a:t> or </a:t>
            </a:r>
            <a:r>
              <a:rPr lang="en-US" sz="1600" b="1" dirty="0"/>
              <a:t>Agile methodology</a:t>
            </a:r>
            <a:r>
              <a:rPr lang="en-US" sz="1600" dirty="0"/>
              <a:t> may be used to organize the workflow. Requirement analysis helps in understanding user needs, while design modeling techniques such as flowcharts, UML diagrams, and ER diagrams assist in visualizing the system. Coding standards and modular programming techniques improve readability and maintainability. Finally, testing techniques such as unit testing, integration testing, and user acceptance testing ensure quality assurance.</a:t>
            </a:r>
          </a:p>
          <a:p>
            <a:r>
              <a:rPr lang="en-US" sz="1600" dirty="0"/>
              <a:t>By combining the right tools with effective techniques, the project can be executed in a systematic and efficient manner. This not only ensures that the solution meets its objectives but also that it remains reliable, scalable, and adaptable for future improvements.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982341"/>
            <a:ext cx="8656973" cy="4770537"/>
          </a:xfrm>
          <a:prstGeom prst="rect">
            <a:avLst/>
          </a:prstGeom>
        </p:spPr>
        <p:txBody>
          <a:bodyPr wrap="square">
            <a:spAutoFit/>
          </a:bodyPr>
          <a:lstStyle/>
          <a:p>
            <a:r>
              <a:rPr lang="en-US" sz="1600" dirty="0"/>
              <a:t>The portfolio design and layout play a vital role in presenting the project in a professional and visually appealing manner. A well-structured portfolio not only documents the work but also communicates the goals, methods, and outcomes effectively to the audience. It acts as both a record of the project journey and a reflection of the designer’s creativity, technical skills, and problem-solving abilities.</a:t>
            </a:r>
          </a:p>
          <a:p>
            <a:r>
              <a:rPr lang="en-US" sz="1600" dirty="0"/>
              <a:t>The design of the portfolio should follow a clean, consistent, and organized structure. Key sections such as the problem statement, project overview, objectives, tools and techniques, implementation, results, and conclusion should be clearly separated and properly formatted. Visual elements like images, diagrams, charts, and flowcharts can be included to enhance understanding and break down complex ideas into simpler forms. Typography, spacing, and color schemes should be chosen carefully to maintain readability and aesthetic appeal.</a:t>
            </a:r>
          </a:p>
          <a:p>
            <a:r>
              <a:rPr lang="en-US" sz="1600" dirty="0"/>
              <a:t>The layout should focus on clarity and user-friendliness. A logical flow of information ensures that the reader can easily navigate from one section to another without confusion. Consistent use of headings, subheadings, and bullet points makes the content more accessible. If the portfolio is digital, interactive elements such as hyperlinks, embedded media, or clickable navigation can make the presentation more engaging.</a:t>
            </a:r>
          </a:p>
          <a:p>
            <a:r>
              <a:rPr lang="en-US" sz="1600" dirty="0"/>
              <a:t>Ultimately, the portfolio design and layout should reflect both professionalism and creativity. It should not only showcase the technical aspects of the project but also demonstrate the effort, planning, and innovation behind it. A well-crafted portfolio leaves a lasting impression and serves as a comprehensive record of the project journey from idea to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a:t>
            </a:r>
            <a:r>
              <a:rPr lang="en-IN" dirty="0" smtClean="0"/>
              <a:t>FUNCTIONALITY  </a:t>
            </a:r>
            <a:endParaRPr lang="en-IN" dirty="0"/>
          </a:p>
        </p:txBody>
      </p:sp>
      <p:sp>
        <p:nvSpPr>
          <p:cNvPr id="11" name="Rectangle 10"/>
          <p:cNvSpPr/>
          <p:nvPr/>
        </p:nvSpPr>
        <p:spPr>
          <a:xfrm>
            <a:off x="755332" y="1143634"/>
            <a:ext cx="8388668" cy="5632311"/>
          </a:xfrm>
          <a:prstGeom prst="rect">
            <a:avLst/>
          </a:prstGeom>
        </p:spPr>
        <p:txBody>
          <a:bodyPr wrap="square">
            <a:spAutoFit/>
          </a:bodyPr>
          <a:lstStyle/>
          <a:p>
            <a:r>
              <a:rPr lang="en-US" dirty="0"/>
              <a:t>The strength of any project lies in its features and the way it functions to solve the identified problem. Features represent the unique elements built into the system, while functionality refers to how effectively these features work together to deliver the desired outcome. A well-designed project ensures that both aspects complement each other to provide a reliable and user-friendly solution.</a:t>
            </a:r>
          </a:p>
          <a:p>
            <a:r>
              <a:rPr lang="en-US" dirty="0"/>
              <a:t>One of the core features of the system is </a:t>
            </a:r>
            <a:r>
              <a:rPr lang="en-US" b="1" dirty="0"/>
              <a:t>automation</a:t>
            </a:r>
            <a:r>
              <a:rPr lang="en-US" dirty="0"/>
              <a:t>, which minimizes the need for manual intervention and reduces human error. This enables tasks to be completed more quickly and accurately. Another important feature is </a:t>
            </a:r>
            <a:r>
              <a:rPr lang="en-US" b="1" dirty="0"/>
              <a:t>data management</a:t>
            </a:r>
            <a:r>
              <a:rPr lang="en-US" dirty="0"/>
              <a:t>, where users can securely store, organize, and retrieve information whenever required. The project also emphasizes </a:t>
            </a:r>
            <a:r>
              <a:rPr lang="en-US" b="1" dirty="0"/>
              <a:t>user accessibility</a:t>
            </a:r>
            <a:r>
              <a:rPr lang="en-US" dirty="0"/>
              <a:t>, ensuring that even individuals with limited technical knowledge can interact with the system through a simple and intuitive interface.</a:t>
            </a:r>
          </a:p>
          <a:p>
            <a:r>
              <a:rPr lang="en-US" dirty="0"/>
              <a:t>From a functionality perspective, the system will process inputs efficiently, generate outputs in real time, and ensure seamless navigation across different sections. It will include </a:t>
            </a:r>
            <a:r>
              <a:rPr lang="en-US" b="1" dirty="0"/>
              <a:t>error-handling mechanisms</a:t>
            </a:r>
            <a:r>
              <a:rPr lang="en-US" dirty="0"/>
              <a:t> to avoid disruptions and maintain smooth performance. Security and privacy features will safeguard user data, while scalability will allow the system to expand in the future without major changes.</a:t>
            </a:r>
          </a:p>
          <a:p>
            <a:r>
              <a:rPr lang="en-US" dirty="0"/>
              <a:t>In summary, the features and functionality of this project are designed to provide convenience, efficiency, and reliability. By integrating automation, data handling, accessibility, and security into a smooth operational flow, the system ensures that it not only addresses the current problem but also adapts to future needs.</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1697</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  </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jct</cp:lastModifiedBy>
  <cp:revision>29</cp:revision>
  <dcterms:created xsi:type="dcterms:W3CDTF">2024-03-29T15:07:22Z</dcterms:created>
  <dcterms:modified xsi:type="dcterms:W3CDTF">2025-09-09T07:00:58Z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