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7548-13C9-489E-A8F9-89253CE92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9630F-D7D6-4A96-A9F6-EA1862811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A9761-914E-4C87-8B9F-2295E50C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0BD-789D-469D-97D8-C3865261E3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5A8B-A1D7-44F6-9492-CAE903CF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14A2-0553-41E7-86A4-CF8F7B03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E78C-512A-47DC-A39A-B2E8CC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31D5-D7A7-427C-95CA-DD108F9E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C12FE-55F7-4AED-8C84-87881257C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2061-D208-42CF-8EB2-FFB945A2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0BD-789D-469D-97D8-C3865261E3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E164-7FD1-4FCB-8C60-233C1D3A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3616-F679-4D53-8B14-BAF56F64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E78C-512A-47DC-A39A-B2E8CC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D27EB-44F7-40F6-B2F9-0A376F52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023C7-4C13-40BB-8229-079580F6F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C362-0F4A-41CE-A562-BDC07AFB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0BD-789D-469D-97D8-C3865261E3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5D5C-B566-4DDE-B3AF-C2E69080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FB9D-D9FD-450A-98EA-DDA02E07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E78C-512A-47DC-A39A-B2E8CC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9010-58B7-4159-B45B-04306BEE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6696-8A2F-4F0B-B90E-1FA7D84BA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CB687-827C-43B4-9910-0C2FA73D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0BD-789D-469D-97D8-C3865261E3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6922-93E5-4A77-A7D3-D0ED0BEC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5F10-0E24-4C39-B12B-5437F565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E78C-512A-47DC-A39A-B2E8CC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0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F3C8-A89F-4498-92A6-3B802236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29D26-989E-4750-A7AD-013A142E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2213-9BF3-4EDF-8F76-8A1F2DC9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0BD-789D-469D-97D8-C3865261E3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623D-D26B-4E36-88C7-F11EAEDC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A58E7-821B-45B0-B948-FDDB8ED7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E78C-512A-47DC-A39A-B2E8CC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3C56-8805-489B-8B1B-3CF3A2A0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1088-8B90-4127-ABED-1DD4DF748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368AE-1299-4391-97EF-611774847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923D6-9A8F-41C9-A746-E14E7710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0BD-789D-469D-97D8-C3865261E3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24EC7-513D-4C60-A870-0EFD017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8BB0E-7A30-4BFF-B735-9A2177F1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E78C-512A-47DC-A39A-B2E8CC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331D-D6F8-4768-B727-BD011C49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F837-F9E2-414B-ADFE-5CB236925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90C6E-D12F-4562-8791-4A950FA8E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023C0-5874-4395-8C0A-8FB755B41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70A60-9B75-4FA3-AF96-0374E1CC8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49D43-C821-4AE1-8356-78C5C7B7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0BD-789D-469D-97D8-C3865261E3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47499-707B-45DB-927E-A6A02A59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95E33-82AA-4346-A01E-C5E21F82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E78C-512A-47DC-A39A-B2E8CC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5A23-E722-455D-8A2B-E46AFD33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AC90-FB0D-44E0-BA2E-7C125281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0BD-789D-469D-97D8-C3865261E3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B6E17-4C41-4994-8A4A-3304FFFF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7B76E-2094-4F0E-9A30-9DEFCE24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E78C-512A-47DC-A39A-B2E8CC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71F68-65C4-4958-A322-6ED3F858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0BD-789D-469D-97D8-C3865261E3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B68F1-B397-4C1E-B31A-01D02786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B7702-DEF5-441D-9231-C181E695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E78C-512A-47DC-A39A-B2E8CC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4B3D-339D-4725-B6E8-46D32DBB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89B4-4E3A-4660-A046-318A7DC1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D4913-25C5-45DC-8489-81FFADF7A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61E25-453B-4076-AFA4-5F5A7136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0BD-789D-469D-97D8-C3865261E3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9A49-4598-4852-8FBA-C60C3FDF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DEF45-15C2-4DE4-B43F-05AAC8C2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E78C-512A-47DC-A39A-B2E8CC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DBBB-0E0F-41B3-B9EE-0B94334B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1CF76-2DDB-435D-A900-707518C46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33C49-CB88-48CC-8E8E-381C2D81B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D8FF1-2D64-45FB-A52B-B19F9ECA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F0BD-789D-469D-97D8-C3865261E3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C5C-BF90-44B2-B31C-B0867B65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D0EE8-A6A1-45AE-8007-EB772F93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E78C-512A-47DC-A39A-B2E8CC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6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1388A-8B07-4C0D-ADC8-3B95C9C7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EE43-B96E-404A-98DE-A7AF3CB3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9BAE-26A6-4283-803F-1AED1690B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F0BD-789D-469D-97D8-C3865261E3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8787-8492-4DC4-AD3E-63A8671D6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5C29-AA7A-4F15-A1DE-05B2FCC0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E78C-512A-47DC-A39A-B2E8CC70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E8536332-E1BF-4910-B9B8-F753DEE37312}"/>
              </a:ext>
            </a:extLst>
          </p:cNvPr>
          <p:cNvSpPr/>
          <p:nvPr/>
        </p:nvSpPr>
        <p:spPr>
          <a:xfrm>
            <a:off x="5037762" y="1725856"/>
            <a:ext cx="914400" cy="45720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DEM </a:t>
            </a:r>
          </a:p>
        </p:txBody>
      </p:sp>
      <p:sp>
        <p:nvSpPr>
          <p:cNvPr id="179" name="Flowchart: Document 178">
            <a:extLst>
              <a:ext uri="{FF2B5EF4-FFF2-40B4-BE49-F238E27FC236}">
                <a16:creationId xmlns:a16="http://schemas.microsoft.com/office/drawing/2014/main" id="{576F0489-1DE1-4F69-8EA5-262550F5EDD6}"/>
              </a:ext>
            </a:extLst>
          </p:cNvPr>
          <p:cNvSpPr/>
          <p:nvPr/>
        </p:nvSpPr>
        <p:spPr>
          <a:xfrm>
            <a:off x="4745751" y="5363375"/>
            <a:ext cx="1490423" cy="333500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mean.tif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Flowchart: Document 216">
            <a:extLst>
              <a:ext uri="{FF2B5EF4-FFF2-40B4-BE49-F238E27FC236}">
                <a16:creationId xmlns:a16="http://schemas.microsoft.com/office/drawing/2014/main" id="{0405E26B-4AC9-4927-B12D-8510163745A4}"/>
              </a:ext>
            </a:extLst>
          </p:cNvPr>
          <p:cNvSpPr/>
          <p:nvPr/>
        </p:nvSpPr>
        <p:spPr>
          <a:xfrm>
            <a:off x="4753747" y="4135793"/>
            <a:ext cx="1482425" cy="333500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bright.tif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9" name="Flowchart: Document 218">
            <a:extLst>
              <a:ext uri="{FF2B5EF4-FFF2-40B4-BE49-F238E27FC236}">
                <a16:creationId xmlns:a16="http://schemas.microsoft.com/office/drawing/2014/main" id="{5A33B215-B5AB-4405-8ADD-4C352E45CF74}"/>
              </a:ext>
            </a:extLst>
          </p:cNvPr>
          <p:cNvSpPr/>
          <p:nvPr/>
        </p:nvSpPr>
        <p:spPr>
          <a:xfrm>
            <a:off x="4745750" y="4955308"/>
            <a:ext cx="1490423" cy="333500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homog.tif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Flowchart: Document 219">
            <a:extLst>
              <a:ext uri="{FF2B5EF4-FFF2-40B4-BE49-F238E27FC236}">
                <a16:creationId xmlns:a16="http://schemas.microsoft.com/office/drawing/2014/main" id="{F71F65BB-DDD8-4D67-8FEC-83A32F086E66}"/>
              </a:ext>
            </a:extLst>
          </p:cNvPr>
          <p:cNvSpPr/>
          <p:nvPr/>
        </p:nvSpPr>
        <p:spPr>
          <a:xfrm>
            <a:off x="4745749" y="4559514"/>
            <a:ext cx="1490423" cy="333500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ndvi.tif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A2F4208-FC21-47E3-A125-1317EAE7EF2B}"/>
              </a:ext>
            </a:extLst>
          </p:cNvPr>
          <p:cNvSpPr txBox="1"/>
          <p:nvPr/>
        </p:nvSpPr>
        <p:spPr>
          <a:xfrm>
            <a:off x="105849" y="68106"/>
            <a:ext cx="342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Explanator Variables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BBCF1FA-9464-471F-AF50-AA846F8CCEE2}"/>
              </a:ext>
            </a:extLst>
          </p:cNvPr>
          <p:cNvSpPr txBox="1"/>
          <p:nvPr/>
        </p:nvSpPr>
        <p:spPr>
          <a:xfrm>
            <a:off x="128491" y="543038"/>
            <a:ext cx="3885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Landslide explanatory variables from </a:t>
            </a:r>
            <a:r>
              <a:rPr lang="en-US" sz="2000" b="1" dirty="0"/>
              <a:t>DEM and Image</a:t>
            </a:r>
            <a:r>
              <a:rPr lang="en-US" sz="2000" dirty="0"/>
              <a:t> </a:t>
            </a:r>
          </a:p>
        </p:txBody>
      </p:sp>
      <p:sp>
        <p:nvSpPr>
          <p:cNvPr id="90" name="Flowchart: Document 89">
            <a:extLst>
              <a:ext uri="{FF2B5EF4-FFF2-40B4-BE49-F238E27FC236}">
                <a16:creationId xmlns:a16="http://schemas.microsoft.com/office/drawing/2014/main" id="{DFC81F00-7A5D-4F37-AD6D-DC2CCCA754F0}"/>
              </a:ext>
            </a:extLst>
          </p:cNvPr>
          <p:cNvSpPr/>
          <p:nvPr/>
        </p:nvSpPr>
        <p:spPr>
          <a:xfrm>
            <a:off x="4745749" y="3522003"/>
            <a:ext cx="1482425" cy="333500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slope.tif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lowchart: Predefined Process 1">
            <a:extLst>
              <a:ext uri="{FF2B5EF4-FFF2-40B4-BE49-F238E27FC236}">
                <a16:creationId xmlns:a16="http://schemas.microsoft.com/office/drawing/2014/main" id="{7A9D8D95-48DE-4F8E-BD4A-4C4B054AF2D9}"/>
              </a:ext>
            </a:extLst>
          </p:cNvPr>
          <p:cNvSpPr/>
          <p:nvPr/>
        </p:nvSpPr>
        <p:spPr>
          <a:xfrm>
            <a:off x="3265189" y="2704137"/>
            <a:ext cx="4459546" cy="45089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gdal.DEMProcessing</a:t>
            </a:r>
            <a:r>
              <a:rPr lang="en-US" sz="1400" dirty="0"/>
              <a:t>(output, dem, "slope")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5EA989-BA83-47A8-BBA1-ABAE5959AF08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5494962" y="2183056"/>
            <a:ext cx="0" cy="52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7D72F-42AB-41FF-B42E-AC1006A0270C}"/>
              </a:ext>
            </a:extLst>
          </p:cNvPr>
          <p:cNvCxnSpPr>
            <a:cxnSpLocks/>
            <a:stCxn id="2" idx="2"/>
            <a:endCxn id="90" idx="0"/>
          </p:cNvCxnSpPr>
          <p:nvPr/>
        </p:nvCxnSpPr>
        <p:spPr>
          <a:xfrm flipH="1">
            <a:off x="5486962" y="3155027"/>
            <a:ext cx="8000" cy="36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Manual Input 102">
            <a:extLst>
              <a:ext uri="{FF2B5EF4-FFF2-40B4-BE49-F238E27FC236}">
                <a16:creationId xmlns:a16="http://schemas.microsoft.com/office/drawing/2014/main" id="{CC40A7FA-FD11-4135-9293-AA4B3BC6FC51}"/>
              </a:ext>
            </a:extLst>
          </p:cNvPr>
          <p:cNvSpPr/>
          <p:nvPr/>
        </p:nvSpPr>
        <p:spPr>
          <a:xfrm>
            <a:off x="8098887" y="4030602"/>
            <a:ext cx="914400" cy="457200"/>
          </a:xfrm>
          <a:prstGeom prst="flowChartManualInp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84F84315-E16E-4C92-AC5E-86D8EF2E2336}"/>
              </a:ext>
            </a:extLst>
          </p:cNvPr>
          <p:cNvSpPr/>
          <p:nvPr/>
        </p:nvSpPr>
        <p:spPr>
          <a:xfrm>
            <a:off x="6236174" y="4057650"/>
            <a:ext cx="372290" cy="1639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98485B9-0B54-4976-A00F-ED076ACFD2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08464" y="4345992"/>
            <a:ext cx="1483390" cy="531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5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9" grpId="0" animBg="1"/>
      <p:bldP spid="217" grpId="0" animBg="1"/>
      <p:bldP spid="219" grpId="0" animBg="1"/>
      <p:bldP spid="220" grpId="0" animBg="1"/>
      <p:bldP spid="180" grpId="0"/>
      <p:bldP spid="222" grpId="0"/>
      <p:bldP spid="90" grpId="0" animBg="1"/>
      <p:bldP spid="2" grpId="0" animBg="1"/>
      <p:bldP spid="103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>
            <a:extLst>
              <a:ext uri="{FF2B5EF4-FFF2-40B4-BE49-F238E27FC236}">
                <a16:creationId xmlns:a16="http://schemas.microsoft.com/office/drawing/2014/main" id="{214998F5-6A9A-4183-817F-60438EB16A81}"/>
              </a:ext>
            </a:extLst>
          </p:cNvPr>
          <p:cNvSpPr/>
          <p:nvPr/>
        </p:nvSpPr>
        <p:spPr>
          <a:xfrm>
            <a:off x="9785664" y="5352951"/>
            <a:ext cx="1754904" cy="1461100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8BB17F0-F65B-4C3E-B4B4-95BAEF648450}"/>
              </a:ext>
            </a:extLst>
          </p:cNvPr>
          <p:cNvSpPr/>
          <p:nvPr/>
        </p:nvSpPr>
        <p:spPr>
          <a:xfrm>
            <a:off x="9999990" y="763569"/>
            <a:ext cx="2063519" cy="64322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CDE6189-354B-44EF-BC7B-27B1A71287FE}"/>
              </a:ext>
            </a:extLst>
          </p:cNvPr>
          <p:cNvSpPr/>
          <p:nvPr/>
        </p:nvSpPr>
        <p:spPr>
          <a:xfrm>
            <a:off x="9813756" y="1654212"/>
            <a:ext cx="1793546" cy="1491451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E8536332-E1BF-4910-B9B8-F753DEE37312}"/>
              </a:ext>
            </a:extLst>
          </p:cNvPr>
          <p:cNvSpPr/>
          <p:nvPr/>
        </p:nvSpPr>
        <p:spPr>
          <a:xfrm>
            <a:off x="3973286" y="306370"/>
            <a:ext cx="914400" cy="457200"/>
          </a:xfrm>
          <a:prstGeom prst="flowChartManualInp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</a:t>
            </a:r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773ABB15-1299-4C21-A473-ADBFF3CA4DB5}"/>
              </a:ext>
            </a:extLst>
          </p:cNvPr>
          <p:cNvSpPr/>
          <p:nvPr/>
        </p:nvSpPr>
        <p:spPr>
          <a:xfrm>
            <a:off x="10556455" y="91706"/>
            <a:ext cx="1306447" cy="612648"/>
          </a:xfrm>
          <a:prstGeom prst="flowChartPredefined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 Raster Size</a:t>
            </a:r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F51856AB-9611-41C3-BDC7-83686B89FC9D}"/>
              </a:ext>
            </a:extLst>
          </p:cNvPr>
          <p:cNvSpPr/>
          <p:nvPr/>
        </p:nvSpPr>
        <p:spPr>
          <a:xfrm>
            <a:off x="8296673" y="458769"/>
            <a:ext cx="1125110" cy="612648"/>
          </a:xfrm>
          <a:prstGeom prst="flowChartPredefined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Raster Bands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23A08E9-929E-4A08-A502-A3A877E5EF0B}"/>
              </a:ext>
            </a:extLst>
          </p:cNvPr>
          <p:cNvSpPr/>
          <p:nvPr/>
        </p:nvSpPr>
        <p:spPr>
          <a:xfrm>
            <a:off x="9999990" y="1738906"/>
            <a:ext cx="1449335" cy="301752"/>
          </a:xfrm>
          <a:prstGeom prst="flowChartTermina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Blue: band 1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DDB0E175-115D-4321-AA88-7866F2A340F9}"/>
              </a:ext>
            </a:extLst>
          </p:cNvPr>
          <p:cNvSpPr/>
          <p:nvPr/>
        </p:nvSpPr>
        <p:spPr>
          <a:xfrm>
            <a:off x="10005970" y="2063931"/>
            <a:ext cx="1449336" cy="301752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Green: band 2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23660B1E-EFC3-400C-9ACD-5E54946CACD1}"/>
              </a:ext>
            </a:extLst>
          </p:cNvPr>
          <p:cNvSpPr/>
          <p:nvPr/>
        </p:nvSpPr>
        <p:spPr>
          <a:xfrm>
            <a:off x="10002579" y="2744974"/>
            <a:ext cx="1446746" cy="301752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NIR: band 4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6827A354-BC4E-4A70-9AF2-E52D2C2C6BAE}"/>
              </a:ext>
            </a:extLst>
          </p:cNvPr>
          <p:cNvSpPr/>
          <p:nvPr/>
        </p:nvSpPr>
        <p:spPr>
          <a:xfrm>
            <a:off x="10002579" y="2409118"/>
            <a:ext cx="1446746" cy="301752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Red: band 3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38A7C71-A446-4C6E-883C-551D34850C2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4887686" y="534970"/>
            <a:ext cx="3408987" cy="230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0162BCD-1763-43E1-9E21-F1B7C6C86A32}"/>
              </a:ext>
            </a:extLst>
          </p:cNvPr>
          <p:cNvSpPr/>
          <p:nvPr/>
        </p:nvSpPr>
        <p:spPr>
          <a:xfrm>
            <a:off x="10074086" y="986449"/>
            <a:ext cx="914400" cy="301752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rows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359E68FC-3535-4465-9A9F-5BA226F585C5}"/>
              </a:ext>
            </a:extLst>
          </p:cNvPr>
          <p:cNvSpPr/>
          <p:nvPr/>
        </p:nvSpPr>
        <p:spPr>
          <a:xfrm>
            <a:off x="11083368" y="970822"/>
            <a:ext cx="914400" cy="301752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13D1B32-B03E-47CB-93D1-211187459B5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10729436" y="506205"/>
            <a:ext cx="282095" cy="678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7D44986-71B8-4DBD-8CA2-8A17767E1A4C}"/>
              </a:ext>
            </a:extLst>
          </p:cNvPr>
          <p:cNvSpPr/>
          <p:nvPr/>
        </p:nvSpPr>
        <p:spPr>
          <a:xfrm>
            <a:off x="153957" y="1251541"/>
            <a:ext cx="8787111" cy="5233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3E0C4B-134C-4E32-8FBE-BF476F864E6A}"/>
              </a:ext>
            </a:extLst>
          </p:cNvPr>
          <p:cNvSpPr/>
          <p:nvPr/>
        </p:nvSpPr>
        <p:spPr>
          <a:xfrm>
            <a:off x="153957" y="1251541"/>
            <a:ext cx="8787111" cy="3017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OTB Application: HaralickTextureExtraction</a:t>
            </a:r>
          </a:p>
        </p:txBody>
      </p:sp>
      <p:sp>
        <p:nvSpPr>
          <p:cNvPr id="27" name="Flowchart: Preparation 26">
            <a:extLst>
              <a:ext uri="{FF2B5EF4-FFF2-40B4-BE49-F238E27FC236}">
                <a16:creationId xmlns:a16="http://schemas.microsoft.com/office/drawing/2014/main" id="{360ED360-241F-4F64-BF66-58E44394E95A}"/>
              </a:ext>
            </a:extLst>
          </p:cNvPr>
          <p:cNvSpPr/>
          <p:nvPr/>
        </p:nvSpPr>
        <p:spPr>
          <a:xfrm>
            <a:off x="287600" y="1663737"/>
            <a:ext cx="1516517" cy="87222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x in </a:t>
            </a:r>
          </a:p>
          <a:p>
            <a:pPr algn="ctr"/>
            <a:r>
              <a:rPr lang="en-US" sz="1400" dirty="0"/>
              <a:t>[0, 1,2 ,3]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227719B9-F2D9-4324-A4C3-B565A680FA4C}"/>
              </a:ext>
            </a:extLst>
          </p:cNvPr>
          <p:cNvSpPr/>
          <p:nvPr/>
        </p:nvSpPr>
        <p:spPr>
          <a:xfrm>
            <a:off x="2101227" y="1700275"/>
            <a:ext cx="1534880" cy="802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x == 0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664627C-6FDA-4FC1-8A90-53C30D4B8A4B}"/>
              </a:ext>
            </a:extLst>
          </p:cNvPr>
          <p:cNvSpPr/>
          <p:nvPr/>
        </p:nvSpPr>
        <p:spPr>
          <a:xfrm>
            <a:off x="3918357" y="1720764"/>
            <a:ext cx="1534880" cy="7540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x == 1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D66AC6E-FAAF-44A2-A9C6-0897F548D64E}"/>
              </a:ext>
            </a:extLst>
          </p:cNvPr>
          <p:cNvCxnSpPr>
            <a:cxnSpLocks/>
          </p:cNvCxnSpPr>
          <p:nvPr/>
        </p:nvCxnSpPr>
        <p:spPr>
          <a:xfrm flipV="1">
            <a:off x="4862117" y="398030"/>
            <a:ext cx="5668769" cy="136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DBDB28-D294-4665-8A0A-8A0B420E7C0E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rot="16200000" flipH="1">
            <a:off x="4245014" y="949041"/>
            <a:ext cx="487971" cy="117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B1696C0-E2B1-4C44-B7F4-6AC59A720F2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11241889" y="672143"/>
            <a:ext cx="266468" cy="330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3B169914-1E42-443D-B752-1F9246918097}"/>
              </a:ext>
            </a:extLst>
          </p:cNvPr>
          <p:cNvSpPr/>
          <p:nvPr/>
        </p:nvSpPr>
        <p:spPr>
          <a:xfrm>
            <a:off x="5657255" y="1711433"/>
            <a:ext cx="1534880" cy="7540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x == 2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3FEC03C-5D5F-487F-B32F-3CBCC7184497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9421783" y="765093"/>
            <a:ext cx="580796" cy="2130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78D61C65-6ECB-462B-B32F-CC3E81068A3D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9421783" y="765093"/>
            <a:ext cx="580796" cy="1794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BC46DA05-E78E-4D10-9E85-2600CAD4D89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9421783" y="765093"/>
            <a:ext cx="584187" cy="1449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98B9093F-ABD6-45B8-A977-2BFAAA10926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421783" y="765093"/>
            <a:ext cx="578207" cy="1124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57F62DFF-2307-4B82-B507-DF7541C658DE}"/>
              </a:ext>
            </a:extLst>
          </p:cNvPr>
          <p:cNvGrpSpPr/>
          <p:nvPr/>
        </p:nvGrpSpPr>
        <p:grpSpPr>
          <a:xfrm>
            <a:off x="2143999" y="3003319"/>
            <a:ext cx="1271005" cy="943972"/>
            <a:chOff x="2143999" y="3317644"/>
            <a:chExt cx="1455797" cy="943972"/>
          </a:xfrm>
        </p:grpSpPr>
        <p:sp>
          <p:nvSpPr>
            <p:cNvPr id="74" name="Flowchart: Terminator 73">
              <a:extLst>
                <a:ext uri="{FF2B5EF4-FFF2-40B4-BE49-F238E27FC236}">
                  <a16:creationId xmlns:a16="http://schemas.microsoft.com/office/drawing/2014/main" id="{61BB0DF4-313F-40DF-BF61-B682B9E9B353}"/>
                </a:ext>
              </a:extLst>
            </p:cNvPr>
            <p:cNvSpPr/>
            <p:nvPr/>
          </p:nvSpPr>
          <p:spPr>
            <a:xfrm>
              <a:off x="2143999" y="3317644"/>
              <a:ext cx="1449335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xoff = 0</a:t>
              </a:r>
            </a:p>
          </p:txBody>
        </p:sp>
        <p:sp>
          <p:nvSpPr>
            <p:cNvPr id="75" name="Flowchart: Terminator 74">
              <a:extLst>
                <a:ext uri="{FF2B5EF4-FFF2-40B4-BE49-F238E27FC236}">
                  <a16:creationId xmlns:a16="http://schemas.microsoft.com/office/drawing/2014/main" id="{7740022C-F4D0-4380-9818-B82307665607}"/>
                </a:ext>
              </a:extLst>
            </p:cNvPr>
            <p:cNvSpPr/>
            <p:nvPr/>
          </p:nvSpPr>
          <p:spPr>
            <a:xfrm>
              <a:off x="2150461" y="3639507"/>
              <a:ext cx="1449335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yoff = 1</a:t>
              </a:r>
            </a:p>
          </p:txBody>
        </p:sp>
        <p:sp>
          <p:nvSpPr>
            <p:cNvPr id="76" name="Flowchart: Terminator 75">
              <a:extLst>
                <a:ext uri="{FF2B5EF4-FFF2-40B4-BE49-F238E27FC236}">
                  <a16:creationId xmlns:a16="http://schemas.microsoft.com/office/drawing/2014/main" id="{6E496925-95AF-4DE3-9331-4BEEF08CE39F}"/>
                </a:ext>
              </a:extLst>
            </p:cNvPr>
            <p:cNvSpPr/>
            <p:nvPr/>
          </p:nvSpPr>
          <p:spPr>
            <a:xfrm>
              <a:off x="2144239" y="3959864"/>
              <a:ext cx="1449335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direction = 0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12C376D-CF82-4528-9CED-3D9550979C5A}"/>
              </a:ext>
            </a:extLst>
          </p:cNvPr>
          <p:cNvGrpSpPr/>
          <p:nvPr/>
        </p:nvGrpSpPr>
        <p:grpSpPr>
          <a:xfrm>
            <a:off x="3985390" y="3031628"/>
            <a:ext cx="1451347" cy="943972"/>
            <a:chOff x="2069658" y="3317644"/>
            <a:chExt cx="1662359" cy="943972"/>
          </a:xfrm>
        </p:grpSpPr>
        <p:sp>
          <p:nvSpPr>
            <p:cNvPr id="79" name="Flowchart: Terminator 78">
              <a:extLst>
                <a:ext uri="{FF2B5EF4-FFF2-40B4-BE49-F238E27FC236}">
                  <a16:creationId xmlns:a16="http://schemas.microsoft.com/office/drawing/2014/main" id="{72374334-E5EE-4231-A061-A7997C1D4FD7}"/>
                </a:ext>
              </a:extLst>
            </p:cNvPr>
            <p:cNvSpPr/>
            <p:nvPr/>
          </p:nvSpPr>
          <p:spPr>
            <a:xfrm>
              <a:off x="2143999" y="3317644"/>
              <a:ext cx="1449335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xoff = 1</a:t>
              </a:r>
            </a:p>
          </p:txBody>
        </p:sp>
        <p:sp>
          <p:nvSpPr>
            <p:cNvPr id="80" name="Flowchart: Terminator 79">
              <a:extLst>
                <a:ext uri="{FF2B5EF4-FFF2-40B4-BE49-F238E27FC236}">
                  <a16:creationId xmlns:a16="http://schemas.microsoft.com/office/drawing/2014/main" id="{4407D224-68C5-49A9-A51B-5E8E0CA4EE16}"/>
                </a:ext>
              </a:extLst>
            </p:cNvPr>
            <p:cNvSpPr/>
            <p:nvPr/>
          </p:nvSpPr>
          <p:spPr>
            <a:xfrm>
              <a:off x="2150461" y="3639507"/>
              <a:ext cx="1449335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yoff = 1</a:t>
              </a:r>
            </a:p>
          </p:txBody>
        </p:sp>
        <p:sp>
          <p:nvSpPr>
            <p:cNvPr id="81" name="Flowchart: Terminator 80">
              <a:extLst>
                <a:ext uri="{FF2B5EF4-FFF2-40B4-BE49-F238E27FC236}">
                  <a16:creationId xmlns:a16="http://schemas.microsoft.com/office/drawing/2014/main" id="{8EAA11C0-5BD5-4B17-9077-94D092DCB69F}"/>
                </a:ext>
              </a:extLst>
            </p:cNvPr>
            <p:cNvSpPr/>
            <p:nvPr/>
          </p:nvSpPr>
          <p:spPr>
            <a:xfrm>
              <a:off x="2069658" y="3959864"/>
              <a:ext cx="1662359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direction = 45 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DAB9572-249A-48C2-8B0D-146856CCEF63}"/>
              </a:ext>
            </a:extLst>
          </p:cNvPr>
          <p:cNvGrpSpPr/>
          <p:nvPr/>
        </p:nvGrpSpPr>
        <p:grpSpPr>
          <a:xfrm>
            <a:off x="5769802" y="3031059"/>
            <a:ext cx="1330477" cy="943972"/>
            <a:chOff x="2143999" y="3317644"/>
            <a:chExt cx="1523916" cy="943972"/>
          </a:xfrm>
        </p:grpSpPr>
        <p:sp>
          <p:nvSpPr>
            <p:cNvPr id="83" name="Flowchart: Terminator 82">
              <a:extLst>
                <a:ext uri="{FF2B5EF4-FFF2-40B4-BE49-F238E27FC236}">
                  <a16:creationId xmlns:a16="http://schemas.microsoft.com/office/drawing/2014/main" id="{E6BA1D63-35F6-47EF-A60F-3AE078D06C2C}"/>
                </a:ext>
              </a:extLst>
            </p:cNvPr>
            <p:cNvSpPr/>
            <p:nvPr/>
          </p:nvSpPr>
          <p:spPr>
            <a:xfrm>
              <a:off x="2143999" y="3317644"/>
              <a:ext cx="1449335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xoff = 1</a:t>
              </a:r>
            </a:p>
          </p:txBody>
        </p:sp>
        <p:sp>
          <p:nvSpPr>
            <p:cNvPr id="84" name="Flowchart: Terminator 83">
              <a:extLst>
                <a:ext uri="{FF2B5EF4-FFF2-40B4-BE49-F238E27FC236}">
                  <a16:creationId xmlns:a16="http://schemas.microsoft.com/office/drawing/2014/main" id="{BDADEB2A-1F9E-4A91-BDBC-C955290F40BB}"/>
                </a:ext>
              </a:extLst>
            </p:cNvPr>
            <p:cNvSpPr/>
            <p:nvPr/>
          </p:nvSpPr>
          <p:spPr>
            <a:xfrm>
              <a:off x="2150461" y="3639507"/>
              <a:ext cx="1449335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yoff = 0</a:t>
              </a:r>
            </a:p>
          </p:txBody>
        </p:sp>
        <p:sp>
          <p:nvSpPr>
            <p:cNvPr id="85" name="Flowchart: Terminator 84">
              <a:extLst>
                <a:ext uri="{FF2B5EF4-FFF2-40B4-BE49-F238E27FC236}">
                  <a16:creationId xmlns:a16="http://schemas.microsoft.com/office/drawing/2014/main" id="{288D5B62-B2DA-4961-A18E-9FD8EFC41D9B}"/>
                </a:ext>
              </a:extLst>
            </p:cNvPr>
            <p:cNvSpPr/>
            <p:nvPr/>
          </p:nvSpPr>
          <p:spPr>
            <a:xfrm>
              <a:off x="2143999" y="3959864"/>
              <a:ext cx="1523916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direction = 90 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5879A4D-136B-442B-A56C-094F92E2D8B6}"/>
              </a:ext>
            </a:extLst>
          </p:cNvPr>
          <p:cNvGrpSpPr/>
          <p:nvPr/>
        </p:nvGrpSpPr>
        <p:grpSpPr>
          <a:xfrm>
            <a:off x="7354759" y="3031812"/>
            <a:ext cx="1457013" cy="943219"/>
            <a:chOff x="2089882" y="3317644"/>
            <a:chExt cx="1668848" cy="943219"/>
          </a:xfrm>
        </p:grpSpPr>
        <p:sp>
          <p:nvSpPr>
            <p:cNvPr id="87" name="Flowchart: Terminator 86">
              <a:extLst>
                <a:ext uri="{FF2B5EF4-FFF2-40B4-BE49-F238E27FC236}">
                  <a16:creationId xmlns:a16="http://schemas.microsoft.com/office/drawing/2014/main" id="{B56693E6-9991-4AA9-A868-C078196C42B8}"/>
                </a:ext>
              </a:extLst>
            </p:cNvPr>
            <p:cNvSpPr/>
            <p:nvPr/>
          </p:nvSpPr>
          <p:spPr>
            <a:xfrm>
              <a:off x="2143999" y="3317644"/>
              <a:ext cx="1449335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xoff = 0</a:t>
              </a:r>
            </a:p>
          </p:txBody>
        </p:sp>
        <p:sp>
          <p:nvSpPr>
            <p:cNvPr id="88" name="Flowchart: Terminator 87">
              <a:extLst>
                <a:ext uri="{FF2B5EF4-FFF2-40B4-BE49-F238E27FC236}">
                  <a16:creationId xmlns:a16="http://schemas.microsoft.com/office/drawing/2014/main" id="{6D12B399-AFDA-4519-A8C3-C429A840C912}"/>
                </a:ext>
              </a:extLst>
            </p:cNvPr>
            <p:cNvSpPr/>
            <p:nvPr/>
          </p:nvSpPr>
          <p:spPr>
            <a:xfrm>
              <a:off x="2150461" y="3639507"/>
              <a:ext cx="1449335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yoff = -1</a:t>
              </a:r>
            </a:p>
          </p:txBody>
        </p:sp>
        <p:sp>
          <p:nvSpPr>
            <p:cNvPr id="89" name="Flowchart: Terminator 88">
              <a:extLst>
                <a:ext uri="{FF2B5EF4-FFF2-40B4-BE49-F238E27FC236}">
                  <a16:creationId xmlns:a16="http://schemas.microsoft.com/office/drawing/2014/main" id="{A00B6B06-AC1C-451E-B956-EC679C93D422}"/>
                </a:ext>
              </a:extLst>
            </p:cNvPr>
            <p:cNvSpPr/>
            <p:nvPr/>
          </p:nvSpPr>
          <p:spPr>
            <a:xfrm>
              <a:off x="2089882" y="3959111"/>
              <a:ext cx="1668848" cy="30175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direction = 135 </a:t>
              </a:r>
            </a:p>
          </p:txBody>
        </p:sp>
      </p:grpSp>
      <p:cxnSp>
        <p:nvCxnSpPr>
          <p:cNvPr id="1036" name="Connector: Elbow 1035" descr="YES">
            <a:extLst>
              <a:ext uri="{FF2B5EF4-FFF2-40B4-BE49-F238E27FC236}">
                <a16:creationId xmlns:a16="http://schemas.microsoft.com/office/drawing/2014/main" id="{3CDEE259-8A9D-4522-9F4D-79063D20E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8" idx="2"/>
            <a:endCxn id="74" idx="0"/>
          </p:cNvCxnSpPr>
          <p:nvPr/>
        </p:nvCxnSpPr>
        <p:spPr>
          <a:xfrm rot="5400000">
            <a:off x="2572402" y="2707054"/>
            <a:ext cx="500544" cy="91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FF2B1EF0-A593-42E3-B3E2-12B125406FE4}"/>
              </a:ext>
            </a:extLst>
          </p:cNvPr>
          <p:cNvCxnSpPr>
            <a:stCxn id="32" idx="2"/>
          </p:cNvCxnSpPr>
          <p:nvPr/>
        </p:nvCxnSpPr>
        <p:spPr>
          <a:xfrm rot="5400000">
            <a:off x="4350551" y="2667820"/>
            <a:ext cx="528284" cy="1422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DCEDEE97-729F-4500-94EB-9FD55324EED2}"/>
              </a:ext>
            </a:extLst>
          </p:cNvPr>
          <p:cNvCxnSpPr>
            <a:stCxn id="51" idx="2"/>
            <a:endCxn id="83" idx="0"/>
          </p:cNvCxnSpPr>
          <p:nvPr/>
        </p:nvCxnSpPr>
        <p:spPr>
          <a:xfrm rot="5400000">
            <a:off x="6130786" y="2737150"/>
            <a:ext cx="565608" cy="22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2DD42BA1-3A4F-4A89-8591-0041BFFDC344}"/>
              </a:ext>
            </a:extLst>
          </p:cNvPr>
          <p:cNvCxnSpPr>
            <a:stCxn id="51" idx="3"/>
            <a:endCxn id="87" idx="0"/>
          </p:cNvCxnSpPr>
          <p:nvPr/>
        </p:nvCxnSpPr>
        <p:spPr>
          <a:xfrm>
            <a:off x="7192135" y="2088442"/>
            <a:ext cx="842553" cy="94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F8B30140-2574-4DB4-ABE3-2093D12FA8DE}"/>
              </a:ext>
            </a:extLst>
          </p:cNvPr>
          <p:cNvCxnSpPr>
            <a:stCxn id="28" idx="3"/>
            <a:endCxn id="32" idx="1"/>
          </p:cNvCxnSpPr>
          <p:nvPr/>
        </p:nvCxnSpPr>
        <p:spPr>
          <a:xfrm flipV="1">
            <a:off x="3636107" y="2097773"/>
            <a:ext cx="282250" cy="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AFEAABCB-54B8-4FF9-8C83-A29558D8582A}"/>
              </a:ext>
            </a:extLst>
          </p:cNvPr>
          <p:cNvCxnSpPr>
            <a:stCxn id="32" idx="3"/>
            <a:endCxn id="51" idx="1"/>
          </p:cNvCxnSpPr>
          <p:nvPr/>
        </p:nvCxnSpPr>
        <p:spPr>
          <a:xfrm flipV="1">
            <a:off x="5453237" y="2088442"/>
            <a:ext cx="204018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3281626A-8355-4EC6-869C-3AD01D7DD2D1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1804117" y="2099851"/>
            <a:ext cx="297110" cy="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AD8F75AE-C0C1-4498-A55B-856C0B982BD3}"/>
              </a:ext>
            </a:extLst>
          </p:cNvPr>
          <p:cNvSpPr txBox="1"/>
          <p:nvPr/>
        </p:nvSpPr>
        <p:spPr>
          <a:xfrm>
            <a:off x="2882694" y="2530050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1097C0-9E63-4A9D-B81B-E7FD23E01268}"/>
              </a:ext>
            </a:extLst>
          </p:cNvPr>
          <p:cNvSpPr txBox="1"/>
          <p:nvPr/>
        </p:nvSpPr>
        <p:spPr>
          <a:xfrm>
            <a:off x="4640564" y="2525263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092C084-3E64-4BB3-AFB9-5CBD7FC11F0C}"/>
              </a:ext>
            </a:extLst>
          </p:cNvPr>
          <p:cNvSpPr txBox="1"/>
          <p:nvPr/>
        </p:nvSpPr>
        <p:spPr>
          <a:xfrm>
            <a:off x="6389976" y="2533969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E221E7F-A852-4736-88BA-4A6E63E489A4}"/>
              </a:ext>
            </a:extLst>
          </p:cNvPr>
          <p:cNvSpPr txBox="1"/>
          <p:nvPr/>
        </p:nvSpPr>
        <p:spPr>
          <a:xfrm>
            <a:off x="7989455" y="2533968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D58EF6-B539-4CBF-8167-1DA32BAB0C15}"/>
              </a:ext>
            </a:extLst>
          </p:cNvPr>
          <p:cNvSpPr txBox="1"/>
          <p:nvPr/>
        </p:nvSpPr>
        <p:spPr>
          <a:xfrm>
            <a:off x="3547249" y="1770769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DFE6A98-C1A5-4FFE-954B-1D388E014235}"/>
              </a:ext>
            </a:extLst>
          </p:cNvPr>
          <p:cNvSpPr txBox="1"/>
          <p:nvPr/>
        </p:nvSpPr>
        <p:spPr>
          <a:xfrm>
            <a:off x="5361924" y="181144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12" name="Flowchart: Predefined Process 111">
            <a:extLst>
              <a:ext uri="{FF2B5EF4-FFF2-40B4-BE49-F238E27FC236}">
                <a16:creationId xmlns:a16="http://schemas.microsoft.com/office/drawing/2014/main" id="{D3710D1D-A190-4BDA-872A-0C857436A5F1}"/>
              </a:ext>
            </a:extLst>
          </p:cNvPr>
          <p:cNvSpPr/>
          <p:nvPr/>
        </p:nvSpPr>
        <p:spPr>
          <a:xfrm>
            <a:off x="916149" y="4517714"/>
            <a:ext cx="3057137" cy="612648"/>
          </a:xfrm>
          <a:prstGeom prst="flowChartPredefined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HaralickTextureExtraction: texture = "advanced"</a:t>
            </a:r>
          </a:p>
        </p:txBody>
      </p:sp>
      <p:sp>
        <p:nvSpPr>
          <p:cNvPr id="113" name="Flowchart: Predefined Process 112">
            <a:extLst>
              <a:ext uri="{FF2B5EF4-FFF2-40B4-BE49-F238E27FC236}">
                <a16:creationId xmlns:a16="http://schemas.microsoft.com/office/drawing/2014/main" id="{22E7CFA1-9B21-4E77-AC34-B4210EB64163}"/>
              </a:ext>
            </a:extLst>
          </p:cNvPr>
          <p:cNvSpPr/>
          <p:nvPr/>
        </p:nvSpPr>
        <p:spPr>
          <a:xfrm>
            <a:off x="5239536" y="4528754"/>
            <a:ext cx="3057137" cy="612648"/>
          </a:xfrm>
          <a:prstGeom prst="flowChartPredefined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HaralickTextureExtraction: texture = “simple"</a:t>
            </a:r>
          </a:p>
        </p:txBody>
      </p:sp>
      <p:sp>
        <p:nvSpPr>
          <p:cNvPr id="114" name="Flowchart: Terminator 113">
            <a:extLst>
              <a:ext uri="{FF2B5EF4-FFF2-40B4-BE49-F238E27FC236}">
                <a16:creationId xmlns:a16="http://schemas.microsoft.com/office/drawing/2014/main" id="{FABB4680-F3FD-448E-B265-79CE4CA64DEC}"/>
              </a:ext>
            </a:extLst>
          </p:cNvPr>
          <p:cNvSpPr/>
          <p:nvPr/>
        </p:nvSpPr>
        <p:spPr>
          <a:xfrm>
            <a:off x="552899" y="5303058"/>
            <a:ext cx="3990690" cy="301752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GLCM Means at (0, 45, 90 1nd 135) deg</a:t>
            </a:r>
          </a:p>
        </p:txBody>
      </p:sp>
      <p:sp>
        <p:nvSpPr>
          <p:cNvPr id="115" name="Flowchart: Terminator 114">
            <a:extLst>
              <a:ext uri="{FF2B5EF4-FFF2-40B4-BE49-F238E27FC236}">
                <a16:creationId xmlns:a16="http://schemas.microsoft.com/office/drawing/2014/main" id="{6F79D463-CF89-48FD-8AC4-BA51E376005A}"/>
              </a:ext>
            </a:extLst>
          </p:cNvPr>
          <p:cNvSpPr/>
          <p:nvPr/>
        </p:nvSpPr>
        <p:spPr>
          <a:xfrm>
            <a:off x="4785400" y="5303058"/>
            <a:ext cx="4073828" cy="301752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GLCM Homogeneities at (0, 45, 90 1nd 135) deg</a:t>
            </a:r>
          </a:p>
        </p:txBody>
      </p:sp>
      <p:cxnSp>
        <p:nvCxnSpPr>
          <p:cNvPr id="1053" name="Connector: Elbow 1052">
            <a:extLst>
              <a:ext uri="{FF2B5EF4-FFF2-40B4-BE49-F238E27FC236}">
                <a16:creationId xmlns:a16="http://schemas.microsoft.com/office/drawing/2014/main" id="{5BEB89BE-F21D-4C03-9280-74FAFF5B3D30}"/>
              </a:ext>
            </a:extLst>
          </p:cNvPr>
          <p:cNvCxnSpPr>
            <a:cxnSpLocks/>
          </p:cNvCxnSpPr>
          <p:nvPr/>
        </p:nvCxnSpPr>
        <p:spPr>
          <a:xfrm rot="5400000">
            <a:off x="2333839" y="4085911"/>
            <a:ext cx="553723" cy="331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7ADC7B2-3BD0-4468-B08C-AB750EF0A928}"/>
              </a:ext>
            </a:extLst>
          </p:cNvPr>
          <p:cNvCxnSpPr>
            <a:cxnSpLocks/>
            <a:stCxn id="81" idx="2"/>
            <a:endCxn id="112" idx="0"/>
          </p:cNvCxnSpPr>
          <p:nvPr/>
        </p:nvCxnSpPr>
        <p:spPr>
          <a:xfrm rot="5400000">
            <a:off x="3306834" y="3113484"/>
            <a:ext cx="542114" cy="2266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428B54B-F96D-4C67-814D-E5E685941984}"/>
              </a:ext>
            </a:extLst>
          </p:cNvPr>
          <p:cNvCxnSpPr>
            <a:cxnSpLocks/>
            <a:stCxn id="85" idx="2"/>
            <a:endCxn id="112" idx="0"/>
          </p:cNvCxnSpPr>
          <p:nvPr/>
        </p:nvCxnSpPr>
        <p:spPr>
          <a:xfrm rot="5400000">
            <a:off x="4168539" y="2251211"/>
            <a:ext cx="542683" cy="3990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922FA81-39D3-4FC2-B9A4-F4DFE2FBCB58}"/>
              </a:ext>
            </a:extLst>
          </p:cNvPr>
          <p:cNvCxnSpPr>
            <a:cxnSpLocks/>
            <a:stCxn id="89" idx="2"/>
            <a:endCxn id="112" idx="0"/>
          </p:cNvCxnSpPr>
          <p:nvPr/>
        </p:nvCxnSpPr>
        <p:spPr>
          <a:xfrm rot="5400000">
            <a:off x="4992651" y="1427098"/>
            <a:ext cx="542683" cy="5638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1BAA9E6-988F-44F8-B0D2-D2F6ED574831}"/>
              </a:ext>
            </a:extLst>
          </p:cNvPr>
          <p:cNvCxnSpPr>
            <a:stCxn id="76" idx="2"/>
            <a:endCxn id="113" idx="0"/>
          </p:cNvCxnSpPr>
          <p:nvPr/>
        </p:nvCxnSpPr>
        <p:spPr>
          <a:xfrm rot="16200000" flipH="1">
            <a:off x="4481767" y="2242415"/>
            <a:ext cx="581463" cy="3991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Terminator 145">
            <a:extLst>
              <a:ext uri="{FF2B5EF4-FFF2-40B4-BE49-F238E27FC236}">
                <a16:creationId xmlns:a16="http://schemas.microsoft.com/office/drawing/2014/main" id="{0C9AF5CB-316A-436C-BE9C-63AAD560570D}"/>
              </a:ext>
            </a:extLst>
          </p:cNvPr>
          <p:cNvSpPr/>
          <p:nvPr/>
        </p:nvSpPr>
        <p:spPr>
          <a:xfrm>
            <a:off x="1294445" y="6021142"/>
            <a:ext cx="2223782" cy="301752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GLCM Mean</a:t>
            </a:r>
          </a:p>
        </p:txBody>
      </p:sp>
      <p:sp>
        <p:nvSpPr>
          <p:cNvPr id="147" name="Flowchart: Terminator 146">
            <a:extLst>
              <a:ext uri="{FF2B5EF4-FFF2-40B4-BE49-F238E27FC236}">
                <a16:creationId xmlns:a16="http://schemas.microsoft.com/office/drawing/2014/main" id="{5D800143-64B4-4C34-B69C-3D4EAD786D1A}"/>
              </a:ext>
            </a:extLst>
          </p:cNvPr>
          <p:cNvSpPr/>
          <p:nvPr/>
        </p:nvSpPr>
        <p:spPr>
          <a:xfrm>
            <a:off x="5831698" y="6008705"/>
            <a:ext cx="2223782" cy="301752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GLCM Homogeneity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DBBA94E-807F-45AC-B40E-62101C9F936D}"/>
              </a:ext>
            </a:extLst>
          </p:cNvPr>
          <p:cNvCxnSpPr>
            <a:stCxn id="114" idx="2"/>
            <a:endCxn id="146" idx="0"/>
          </p:cNvCxnSpPr>
          <p:nvPr/>
        </p:nvCxnSpPr>
        <p:spPr>
          <a:xfrm rot="5400000">
            <a:off x="2269124" y="5742022"/>
            <a:ext cx="416332" cy="141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C840E91-4D67-428D-8F76-3851829C6780}"/>
              </a:ext>
            </a:extLst>
          </p:cNvPr>
          <p:cNvCxnSpPr>
            <a:stCxn id="115" idx="2"/>
            <a:endCxn id="147" idx="0"/>
          </p:cNvCxnSpPr>
          <p:nvPr/>
        </p:nvCxnSpPr>
        <p:spPr>
          <a:xfrm rot="16200000" flipH="1">
            <a:off x="6681004" y="5746119"/>
            <a:ext cx="403895" cy="121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CBFEC7E-09FF-4F52-A1F5-6561C7852F3E}"/>
              </a:ext>
            </a:extLst>
          </p:cNvPr>
          <p:cNvSpPr txBox="1"/>
          <p:nvPr/>
        </p:nvSpPr>
        <p:spPr>
          <a:xfrm>
            <a:off x="2437187" y="570445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np.mean()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6FF4CC6-844D-41FC-A37C-477DCFF71F01}"/>
              </a:ext>
            </a:extLst>
          </p:cNvPr>
          <p:cNvSpPr txBox="1"/>
          <p:nvPr/>
        </p:nvSpPr>
        <p:spPr>
          <a:xfrm>
            <a:off x="6897604" y="5714297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np.mean()</a:t>
            </a:r>
          </a:p>
        </p:txBody>
      </p:sp>
      <p:sp>
        <p:nvSpPr>
          <p:cNvPr id="142" name="Flowchart: Process 141">
            <a:extLst>
              <a:ext uri="{FF2B5EF4-FFF2-40B4-BE49-F238E27FC236}">
                <a16:creationId xmlns:a16="http://schemas.microsoft.com/office/drawing/2014/main" id="{C76ED053-8B5A-496E-B988-8EE2811A65A3}"/>
              </a:ext>
            </a:extLst>
          </p:cNvPr>
          <p:cNvSpPr/>
          <p:nvPr/>
        </p:nvSpPr>
        <p:spPr>
          <a:xfrm>
            <a:off x="9238259" y="3993116"/>
            <a:ext cx="2462758" cy="25884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(NIR - Red)/(NIR + Red)</a:t>
            </a:r>
          </a:p>
        </p:txBody>
      </p:sp>
      <p:sp>
        <p:nvSpPr>
          <p:cNvPr id="181" name="Flowchart: Process 180">
            <a:extLst>
              <a:ext uri="{FF2B5EF4-FFF2-40B4-BE49-F238E27FC236}">
                <a16:creationId xmlns:a16="http://schemas.microsoft.com/office/drawing/2014/main" id="{7800F1DE-27AB-4A9B-8BA7-887B3042B9D6}"/>
              </a:ext>
            </a:extLst>
          </p:cNvPr>
          <p:cNvSpPr/>
          <p:nvPr/>
        </p:nvSpPr>
        <p:spPr>
          <a:xfrm>
            <a:off x="9238259" y="4350895"/>
            <a:ext cx="2462758" cy="258842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(Blue + Green + Red + NIR)/4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D39C7731-477A-424E-B8DC-E7040065EAA8}"/>
              </a:ext>
            </a:extLst>
          </p:cNvPr>
          <p:cNvCxnSpPr>
            <a:cxnSpLocks/>
            <a:stCxn id="143" idx="2"/>
            <a:endCxn id="142" idx="1"/>
          </p:cNvCxnSpPr>
          <p:nvPr/>
        </p:nvCxnSpPr>
        <p:spPr>
          <a:xfrm rot="5400000">
            <a:off x="9485957" y="2897965"/>
            <a:ext cx="976874" cy="1472270"/>
          </a:xfrm>
          <a:prstGeom prst="bentConnector4">
            <a:avLst>
              <a:gd name="adj1" fmla="val 43376"/>
              <a:gd name="adj2" fmla="val 115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40B62031-9E51-477A-B628-657FEDA1DC54}"/>
              </a:ext>
            </a:extLst>
          </p:cNvPr>
          <p:cNvCxnSpPr>
            <a:cxnSpLocks/>
            <a:stCxn id="143" idx="2"/>
            <a:endCxn id="181" idx="1"/>
          </p:cNvCxnSpPr>
          <p:nvPr/>
        </p:nvCxnSpPr>
        <p:spPr>
          <a:xfrm rot="5400000">
            <a:off x="9307068" y="3076854"/>
            <a:ext cx="1334653" cy="1472270"/>
          </a:xfrm>
          <a:prstGeom prst="bentConnector4">
            <a:avLst>
              <a:gd name="adj1" fmla="val 32306"/>
              <a:gd name="adj2" fmla="val 115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Flowchart: Terminator 203">
            <a:extLst>
              <a:ext uri="{FF2B5EF4-FFF2-40B4-BE49-F238E27FC236}">
                <a16:creationId xmlns:a16="http://schemas.microsoft.com/office/drawing/2014/main" id="{3E1E342D-F7BB-4833-A3B4-43EDE1C03939}"/>
              </a:ext>
            </a:extLst>
          </p:cNvPr>
          <p:cNvSpPr/>
          <p:nvPr/>
        </p:nvSpPr>
        <p:spPr>
          <a:xfrm>
            <a:off x="11070170" y="4898222"/>
            <a:ext cx="731868" cy="301752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NDVI</a:t>
            </a:r>
          </a:p>
        </p:txBody>
      </p:sp>
      <p:sp>
        <p:nvSpPr>
          <p:cNvPr id="205" name="Flowchart: Terminator 204">
            <a:extLst>
              <a:ext uri="{FF2B5EF4-FFF2-40B4-BE49-F238E27FC236}">
                <a16:creationId xmlns:a16="http://schemas.microsoft.com/office/drawing/2014/main" id="{044C562D-DF44-42DA-A867-FF116C9E632E}"/>
              </a:ext>
            </a:extLst>
          </p:cNvPr>
          <p:cNvSpPr/>
          <p:nvPr/>
        </p:nvSpPr>
        <p:spPr>
          <a:xfrm>
            <a:off x="9233973" y="4995172"/>
            <a:ext cx="731868" cy="301752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Bright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D3601ECE-E6F3-44EC-9D66-6F24A0FAAB4E}"/>
              </a:ext>
            </a:extLst>
          </p:cNvPr>
          <p:cNvCxnSpPr>
            <a:stCxn id="142" idx="3"/>
            <a:endCxn id="204" idx="3"/>
          </p:cNvCxnSpPr>
          <p:nvPr/>
        </p:nvCxnSpPr>
        <p:spPr>
          <a:xfrm>
            <a:off x="11701017" y="4122537"/>
            <a:ext cx="101021" cy="926561"/>
          </a:xfrm>
          <a:prstGeom prst="bentConnector3">
            <a:avLst>
              <a:gd name="adj1" fmla="val 326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7510434-BD77-49B3-A0D2-878945ACFBB8}"/>
              </a:ext>
            </a:extLst>
          </p:cNvPr>
          <p:cNvCxnSpPr>
            <a:stCxn id="181" idx="2"/>
            <a:endCxn id="205" idx="0"/>
          </p:cNvCxnSpPr>
          <p:nvPr/>
        </p:nvCxnSpPr>
        <p:spPr>
          <a:xfrm rot="5400000">
            <a:off x="9842056" y="4367589"/>
            <a:ext cx="385435" cy="869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lowchart: Document 178">
            <a:extLst>
              <a:ext uri="{FF2B5EF4-FFF2-40B4-BE49-F238E27FC236}">
                <a16:creationId xmlns:a16="http://schemas.microsoft.com/office/drawing/2014/main" id="{576F0489-1DE1-4F69-8EA5-262550F5EDD6}"/>
              </a:ext>
            </a:extLst>
          </p:cNvPr>
          <p:cNvSpPr/>
          <p:nvPr/>
        </p:nvSpPr>
        <p:spPr>
          <a:xfrm>
            <a:off x="9931684" y="6480552"/>
            <a:ext cx="1490423" cy="333500"/>
          </a:xfrm>
          <a:prstGeom prst="flowChartDocumen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mean.tif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Flowchart: Document 216">
            <a:extLst>
              <a:ext uri="{FF2B5EF4-FFF2-40B4-BE49-F238E27FC236}">
                <a16:creationId xmlns:a16="http://schemas.microsoft.com/office/drawing/2014/main" id="{0405E26B-4AC9-4927-B12D-8510163745A4}"/>
              </a:ext>
            </a:extLst>
          </p:cNvPr>
          <p:cNvSpPr/>
          <p:nvPr/>
        </p:nvSpPr>
        <p:spPr>
          <a:xfrm>
            <a:off x="9892271" y="5390916"/>
            <a:ext cx="1482425" cy="333500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bright.tif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9" name="Flowchart: Document 218">
            <a:extLst>
              <a:ext uri="{FF2B5EF4-FFF2-40B4-BE49-F238E27FC236}">
                <a16:creationId xmlns:a16="http://schemas.microsoft.com/office/drawing/2014/main" id="{5A33B215-B5AB-4405-8ADD-4C352E45CF74}"/>
              </a:ext>
            </a:extLst>
          </p:cNvPr>
          <p:cNvSpPr/>
          <p:nvPr/>
        </p:nvSpPr>
        <p:spPr>
          <a:xfrm>
            <a:off x="9925272" y="6122163"/>
            <a:ext cx="1490423" cy="333500"/>
          </a:xfrm>
          <a:prstGeom prst="flowChartDocumen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homog.tif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Flowchart: Document 219">
            <a:extLst>
              <a:ext uri="{FF2B5EF4-FFF2-40B4-BE49-F238E27FC236}">
                <a16:creationId xmlns:a16="http://schemas.microsoft.com/office/drawing/2014/main" id="{F71F65BB-DDD8-4D67-8FEC-83A32F086E66}"/>
              </a:ext>
            </a:extLst>
          </p:cNvPr>
          <p:cNvSpPr/>
          <p:nvPr/>
        </p:nvSpPr>
        <p:spPr>
          <a:xfrm>
            <a:off x="9907055" y="5763774"/>
            <a:ext cx="1490423" cy="333500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ndvi.tif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A2F4208-FC21-47E3-A125-1317EAE7EF2B}"/>
              </a:ext>
            </a:extLst>
          </p:cNvPr>
          <p:cNvSpPr txBox="1"/>
          <p:nvPr/>
        </p:nvSpPr>
        <p:spPr>
          <a:xfrm>
            <a:off x="105849" y="68106"/>
            <a:ext cx="342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Explanator Variables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BBCF1FA-9464-471F-AF50-AA846F8CCEE2}"/>
              </a:ext>
            </a:extLst>
          </p:cNvPr>
          <p:cNvSpPr txBox="1"/>
          <p:nvPr/>
        </p:nvSpPr>
        <p:spPr>
          <a:xfrm>
            <a:off x="128491" y="543038"/>
            <a:ext cx="3885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Landslide explanatory variables from </a:t>
            </a:r>
            <a:r>
              <a:rPr lang="en-US" sz="2000" b="1" dirty="0"/>
              <a:t>Image </a:t>
            </a:r>
            <a:r>
              <a:rPr lang="en-US" sz="1600" u="sng" dirty="0"/>
              <a:t>(More details…) </a:t>
            </a:r>
          </a:p>
        </p:txBody>
      </p:sp>
      <p:cxnSp>
        <p:nvCxnSpPr>
          <p:cNvPr id="194" name="Connector: Curved 193">
            <a:extLst>
              <a:ext uri="{FF2B5EF4-FFF2-40B4-BE49-F238E27FC236}">
                <a16:creationId xmlns:a16="http://schemas.microsoft.com/office/drawing/2014/main" id="{EAAD58FD-4CBE-430A-984D-7C9DFE51F379}"/>
              </a:ext>
            </a:extLst>
          </p:cNvPr>
          <p:cNvCxnSpPr>
            <a:stCxn id="146" idx="3"/>
            <a:endCxn id="179" idx="1"/>
          </p:cNvCxnSpPr>
          <p:nvPr/>
        </p:nvCxnSpPr>
        <p:spPr>
          <a:xfrm>
            <a:off x="3518227" y="6172018"/>
            <a:ext cx="6413457" cy="475284"/>
          </a:xfrm>
          <a:prstGeom prst="curvedConnector3">
            <a:avLst>
              <a:gd name="adj1" fmla="val 30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6F8F138E-E0DE-4422-9708-061521FDE821}"/>
              </a:ext>
            </a:extLst>
          </p:cNvPr>
          <p:cNvCxnSpPr>
            <a:stCxn id="147" idx="3"/>
            <a:endCxn id="219" idx="1"/>
          </p:cNvCxnSpPr>
          <p:nvPr/>
        </p:nvCxnSpPr>
        <p:spPr>
          <a:xfrm>
            <a:off x="8055480" y="6159581"/>
            <a:ext cx="1869792" cy="129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D5E2CDF0-E388-4536-8B5E-EE207382E0D1}"/>
              </a:ext>
            </a:extLst>
          </p:cNvPr>
          <p:cNvCxnSpPr>
            <a:stCxn id="205" idx="2"/>
            <a:endCxn id="217" idx="1"/>
          </p:cNvCxnSpPr>
          <p:nvPr/>
        </p:nvCxnSpPr>
        <p:spPr>
          <a:xfrm rot="16200000" flipH="1">
            <a:off x="9615718" y="5281113"/>
            <a:ext cx="260742" cy="2923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Curved 200">
            <a:extLst>
              <a:ext uri="{FF2B5EF4-FFF2-40B4-BE49-F238E27FC236}">
                <a16:creationId xmlns:a16="http://schemas.microsoft.com/office/drawing/2014/main" id="{98CF0D4A-6105-4362-9EF8-2258655D3135}"/>
              </a:ext>
            </a:extLst>
          </p:cNvPr>
          <p:cNvCxnSpPr>
            <a:cxnSpLocks/>
            <a:stCxn id="204" idx="2"/>
            <a:endCxn id="220" idx="3"/>
          </p:cNvCxnSpPr>
          <p:nvPr/>
        </p:nvCxnSpPr>
        <p:spPr>
          <a:xfrm rot="5400000">
            <a:off x="11051516" y="5545936"/>
            <a:ext cx="730550" cy="386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Curved 209">
            <a:extLst>
              <a:ext uri="{FF2B5EF4-FFF2-40B4-BE49-F238E27FC236}">
                <a16:creationId xmlns:a16="http://schemas.microsoft.com/office/drawing/2014/main" id="{05384120-9777-4916-9A0E-563D9625CB71}"/>
              </a:ext>
            </a:extLst>
          </p:cNvPr>
          <p:cNvCxnSpPr>
            <a:stCxn id="183" idx="3"/>
            <a:endCxn id="246" idx="3"/>
          </p:cNvCxnSpPr>
          <p:nvPr/>
        </p:nvCxnSpPr>
        <p:spPr>
          <a:xfrm flipH="1">
            <a:off x="11540568" y="1085182"/>
            <a:ext cx="522941" cy="4998319"/>
          </a:xfrm>
          <a:prstGeom prst="curvedConnector3">
            <a:avLst>
              <a:gd name="adj1" fmla="val -10928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2B496C-6E6C-4C44-B69A-2AB4C953A55E}"/>
              </a:ext>
            </a:extLst>
          </p:cNvPr>
          <p:cNvCxnSpPr>
            <a:stCxn id="112" idx="2"/>
          </p:cNvCxnSpPr>
          <p:nvPr/>
        </p:nvCxnSpPr>
        <p:spPr>
          <a:xfrm flipH="1">
            <a:off x="2437187" y="5130362"/>
            <a:ext cx="7531" cy="22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2F3746-70B6-4A1D-A359-F5B128AC316F}"/>
              </a:ext>
            </a:extLst>
          </p:cNvPr>
          <p:cNvCxnSpPr>
            <a:stCxn id="113" idx="2"/>
            <a:endCxn id="115" idx="0"/>
          </p:cNvCxnSpPr>
          <p:nvPr/>
        </p:nvCxnSpPr>
        <p:spPr>
          <a:xfrm>
            <a:off x="6768105" y="5141402"/>
            <a:ext cx="54209" cy="16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9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183" grpId="0" animBg="1"/>
      <p:bldP spid="143" grpId="0" animBg="1"/>
      <p:bldP spid="4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" grpId="0" animBg="1"/>
      <p:bldP spid="7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51" grpId="0" animBg="1"/>
      <p:bldP spid="1051" grpId="0"/>
      <p:bldP spid="107" grpId="0"/>
      <p:bldP spid="108" grpId="0"/>
      <p:bldP spid="109" grpId="0"/>
      <p:bldP spid="110" grpId="0"/>
      <p:bldP spid="111" grpId="0"/>
      <p:bldP spid="112" grpId="0" animBg="1"/>
      <p:bldP spid="113" grpId="0" animBg="1"/>
      <p:bldP spid="114" grpId="0" animBg="1"/>
      <p:bldP spid="115" grpId="0" animBg="1"/>
      <p:bldP spid="146" grpId="0" animBg="1"/>
      <p:bldP spid="147" grpId="0" animBg="1"/>
      <p:bldP spid="152" grpId="0"/>
      <p:bldP spid="153" grpId="0"/>
      <p:bldP spid="142" grpId="0" animBg="1"/>
      <p:bldP spid="181" grpId="0" animBg="1"/>
      <p:bldP spid="204" grpId="0" animBg="1"/>
      <p:bldP spid="205" grpId="0" animBg="1"/>
      <p:bldP spid="179" grpId="0" animBg="1"/>
      <p:bldP spid="217" grpId="0" animBg="1"/>
      <p:bldP spid="219" grpId="0" animBg="1"/>
      <p:bldP spid="220" grpId="0" animBg="1"/>
      <p:bldP spid="180" grpId="0"/>
      <p:bldP spid="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179">
            <a:extLst>
              <a:ext uri="{FF2B5EF4-FFF2-40B4-BE49-F238E27FC236}">
                <a16:creationId xmlns:a16="http://schemas.microsoft.com/office/drawing/2014/main" id="{5A2F4208-FC21-47E3-A125-1317EAE7EF2B}"/>
              </a:ext>
            </a:extLst>
          </p:cNvPr>
          <p:cNvSpPr txBox="1"/>
          <p:nvPr/>
        </p:nvSpPr>
        <p:spPr>
          <a:xfrm>
            <a:off x="105849" y="68106"/>
            <a:ext cx="342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Segmentation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BBCF1FA-9464-471F-AF50-AA846F8CCEE2}"/>
              </a:ext>
            </a:extLst>
          </p:cNvPr>
          <p:cNvSpPr txBox="1"/>
          <p:nvPr/>
        </p:nvSpPr>
        <p:spPr>
          <a:xfrm>
            <a:off x="128490" y="543038"/>
            <a:ext cx="424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segmentation using </a:t>
            </a:r>
            <a:r>
              <a:rPr lang="en-US" dirty="0" err="1"/>
              <a:t>Orfeotoolbox</a:t>
            </a:r>
            <a:r>
              <a:rPr lang="en-US" dirty="0"/>
              <a:t> 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22733092-E0FC-49EB-AC9E-0B280973389E}"/>
              </a:ext>
            </a:extLst>
          </p:cNvPr>
          <p:cNvSpPr/>
          <p:nvPr/>
        </p:nvSpPr>
        <p:spPr>
          <a:xfrm>
            <a:off x="914400" y="2253996"/>
            <a:ext cx="300138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MeanShiftSmoothing</a:t>
            </a:r>
          </a:p>
        </p:txBody>
      </p:sp>
      <p:sp>
        <p:nvSpPr>
          <p:cNvPr id="96" name="Flowchart: Manual Input 95">
            <a:extLst>
              <a:ext uri="{FF2B5EF4-FFF2-40B4-BE49-F238E27FC236}">
                <a16:creationId xmlns:a16="http://schemas.microsoft.com/office/drawing/2014/main" id="{FD4D05DA-EFDF-4199-92D7-78403596051C}"/>
              </a:ext>
            </a:extLst>
          </p:cNvPr>
          <p:cNvSpPr/>
          <p:nvPr/>
        </p:nvSpPr>
        <p:spPr>
          <a:xfrm>
            <a:off x="1951438" y="1229539"/>
            <a:ext cx="914400" cy="457200"/>
          </a:xfrm>
          <a:prstGeom prst="flowChartManualInp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 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A4307463-4DF7-4028-9AD7-1E588C656BCA}"/>
              </a:ext>
            </a:extLst>
          </p:cNvPr>
          <p:cNvSpPr/>
          <p:nvPr/>
        </p:nvSpPr>
        <p:spPr>
          <a:xfrm>
            <a:off x="1097280" y="3407227"/>
            <a:ext cx="2635624" cy="37678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Smooth_Image</a:t>
            </a:r>
          </a:p>
        </p:txBody>
      </p:sp>
      <p:sp>
        <p:nvSpPr>
          <p:cNvPr id="98" name="Flowchart: Predefined Process 97">
            <a:extLst>
              <a:ext uri="{FF2B5EF4-FFF2-40B4-BE49-F238E27FC236}">
                <a16:creationId xmlns:a16="http://schemas.microsoft.com/office/drawing/2014/main" id="{5192944A-18A4-4441-9C68-12D406411D17}"/>
              </a:ext>
            </a:extLst>
          </p:cNvPr>
          <p:cNvSpPr/>
          <p:nvPr/>
        </p:nvSpPr>
        <p:spPr>
          <a:xfrm>
            <a:off x="907946" y="4600270"/>
            <a:ext cx="300138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LSMSSegmentation</a:t>
            </a:r>
          </a:p>
        </p:txBody>
      </p:sp>
      <p:sp>
        <p:nvSpPr>
          <p:cNvPr id="99" name="Flowchart: Terminator 98">
            <a:extLst>
              <a:ext uri="{FF2B5EF4-FFF2-40B4-BE49-F238E27FC236}">
                <a16:creationId xmlns:a16="http://schemas.microsoft.com/office/drawing/2014/main" id="{C22CD960-B45B-477C-A8D4-A36E6D26E91D}"/>
              </a:ext>
            </a:extLst>
          </p:cNvPr>
          <p:cNvSpPr/>
          <p:nvPr/>
        </p:nvSpPr>
        <p:spPr>
          <a:xfrm>
            <a:off x="1090826" y="5758017"/>
            <a:ext cx="2635624" cy="37678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Segment_Image</a:t>
            </a:r>
          </a:p>
        </p:txBody>
      </p:sp>
      <p:sp>
        <p:nvSpPr>
          <p:cNvPr id="100" name="Flowchart: Predefined Process 99">
            <a:extLst>
              <a:ext uri="{FF2B5EF4-FFF2-40B4-BE49-F238E27FC236}">
                <a16:creationId xmlns:a16="http://schemas.microsoft.com/office/drawing/2014/main" id="{FF101D14-1A46-4CAB-83F3-DEABF184FA42}"/>
              </a:ext>
            </a:extLst>
          </p:cNvPr>
          <p:cNvSpPr/>
          <p:nvPr/>
        </p:nvSpPr>
        <p:spPr>
          <a:xfrm>
            <a:off x="6959125" y="5640087"/>
            <a:ext cx="3774141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LSMSSmallRegionsMerging</a:t>
            </a:r>
          </a:p>
        </p:txBody>
      </p:sp>
      <p:sp>
        <p:nvSpPr>
          <p:cNvPr id="101" name="Flowchart: Terminator 100">
            <a:extLst>
              <a:ext uri="{FF2B5EF4-FFF2-40B4-BE49-F238E27FC236}">
                <a16:creationId xmlns:a16="http://schemas.microsoft.com/office/drawing/2014/main" id="{2D29755F-C70B-4DE2-AF6B-A0E97122F75B}"/>
              </a:ext>
            </a:extLst>
          </p:cNvPr>
          <p:cNvSpPr/>
          <p:nvPr/>
        </p:nvSpPr>
        <p:spPr>
          <a:xfrm>
            <a:off x="7528383" y="4471179"/>
            <a:ext cx="2635624" cy="37678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MergeSegment_Image</a:t>
            </a:r>
          </a:p>
        </p:txBody>
      </p:sp>
      <p:sp>
        <p:nvSpPr>
          <p:cNvPr id="102" name="Flowchart: Predefined Process 101">
            <a:extLst>
              <a:ext uri="{FF2B5EF4-FFF2-40B4-BE49-F238E27FC236}">
                <a16:creationId xmlns:a16="http://schemas.microsoft.com/office/drawing/2014/main" id="{AE2C7C48-01BA-42D5-A782-A05CB78DD674}"/>
              </a:ext>
            </a:extLst>
          </p:cNvPr>
          <p:cNvSpPr/>
          <p:nvPr/>
        </p:nvSpPr>
        <p:spPr>
          <a:xfrm>
            <a:off x="6959124" y="3237785"/>
            <a:ext cx="3774141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gdal.Polygonize()</a:t>
            </a:r>
          </a:p>
        </p:txBody>
      </p:sp>
      <p:sp>
        <p:nvSpPr>
          <p:cNvPr id="103" name="Flowchart: Terminator 102">
            <a:extLst>
              <a:ext uri="{FF2B5EF4-FFF2-40B4-BE49-F238E27FC236}">
                <a16:creationId xmlns:a16="http://schemas.microsoft.com/office/drawing/2014/main" id="{CCB40A1C-30B2-441D-8B3E-35647E96FB19}"/>
              </a:ext>
            </a:extLst>
          </p:cNvPr>
          <p:cNvSpPr/>
          <p:nvPr/>
        </p:nvSpPr>
        <p:spPr>
          <a:xfrm>
            <a:off x="7528382" y="2357612"/>
            <a:ext cx="2635624" cy="37678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45F7D7-933D-4565-858A-59EC3539519E}"/>
              </a:ext>
            </a:extLst>
          </p:cNvPr>
          <p:cNvCxnSpPr>
            <a:stCxn id="96" idx="2"/>
            <a:endCxn id="8" idx="0"/>
          </p:cNvCxnSpPr>
          <p:nvPr/>
        </p:nvCxnSpPr>
        <p:spPr>
          <a:xfrm>
            <a:off x="2408638" y="1686739"/>
            <a:ext cx="6454" cy="56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FB5F28-1305-4290-9E17-9D27ED82C9E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415092" y="2866644"/>
            <a:ext cx="0" cy="54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B47018-09CD-40AC-A61B-F3B370415265}"/>
              </a:ext>
            </a:extLst>
          </p:cNvPr>
          <p:cNvCxnSpPr>
            <a:stCxn id="10" idx="2"/>
            <a:endCxn id="98" idx="0"/>
          </p:cNvCxnSpPr>
          <p:nvPr/>
        </p:nvCxnSpPr>
        <p:spPr>
          <a:xfrm flipH="1">
            <a:off x="2408638" y="3784016"/>
            <a:ext cx="6454" cy="81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E23ABC-A801-4A96-A2A3-CAE69ABD0FB0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>
            <a:off x="2408638" y="5212918"/>
            <a:ext cx="0" cy="54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035E006-D1A7-49E9-B9CC-4B3714821236}"/>
              </a:ext>
            </a:extLst>
          </p:cNvPr>
          <p:cNvCxnSpPr>
            <a:stCxn id="99" idx="3"/>
            <a:endCxn id="100" idx="1"/>
          </p:cNvCxnSpPr>
          <p:nvPr/>
        </p:nvCxnSpPr>
        <p:spPr>
          <a:xfrm flipV="1">
            <a:off x="3726450" y="5946411"/>
            <a:ext cx="3232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31560A4-5F5A-41FA-ABB6-FE1DE4223946}"/>
              </a:ext>
            </a:extLst>
          </p:cNvPr>
          <p:cNvCxnSpPr>
            <a:stCxn id="100" idx="0"/>
            <a:endCxn id="101" idx="2"/>
          </p:cNvCxnSpPr>
          <p:nvPr/>
        </p:nvCxnSpPr>
        <p:spPr>
          <a:xfrm flipH="1" flipV="1">
            <a:off x="8846195" y="4847968"/>
            <a:ext cx="1" cy="79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2A625D0-79FF-4814-BE9F-3F6B1209A114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V="1">
            <a:off x="8846195" y="3850433"/>
            <a:ext cx="0" cy="62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B85D4C7-363A-4E85-8E06-ACDE917FB4C6}"/>
              </a:ext>
            </a:extLst>
          </p:cNvPr>
          <p:cNvCxnSpPr>
            <a:stCxn id="102" idx="0"/>
            <a:endCxn id="103" idx="2"/>
          </p:cNvCxnSpPr>
          <p:nvPr/>
        </p:nvCxnSpPr>
        <p:spPr>
          <a:xfrm flipH="1" flipV="1">
            <a:off x="8846194" y="2734401"/>
            <a:ext cx="1" cy="50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222" grpId="0"/>
      <p:bldP spid="8" grpId="0" animBg="1"/>
      <p:bldP spid="96" grpId="0" animBg="1"/>
      <p:bldP spid="10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9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250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Shrestha</dc:creator>
  <cp:lastModifiedBy>Ram Shrestha</cp:lastModifiedBy>
  <cp:revision>45</cp:revision>
  <dcterms:created xsi:type="dcterms:W3CDTF">2022-07-15T04:45:58Z</dcterms:created>
  <dcterms:modified xsi:type="dcterms:W3CDTF">2022-07-15T10:46:35Z</dcterms:modified>
</cp:coreProperties>
</file>