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5"/>
  </p:notesMasterIdLst>
  <p:sldIdLst>
    <p:sldId id="256" r:id="rId2"/>
    <p:sldId id="257" r:id="rId3"/>
    <p:sldId id="265" r:id="rId4"/>
    <p:sldId id="258" r:id="rId5"/>
    <p:sldId id="260" r:id="rId6"/>
    <p:sldId id="261" r:id="rId7"/>
    <p:sldId id="267" r:id="rId8"/>
    <p:sldId id="262" r:id="rId9"/>
    <p:sldId id="264" r:id="rId10"/>
    <p:sldId id="271" r:id="rId11"/>
    <p:sldId id="272" r:id="rId12"/>
    <p:sldId id="270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B1D5B2-9817-44F4-B421-51DA4B1A5CE8}" v="2" dt="2019-09-13T15:26:02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gesh Reddy" userId="e6508e019f42deac" providerId="LiveId" clId="{BBB1D5B2-9817-44F4-B421-51DA4B1A5CE8}"/>
    <pc:docChg chg="undo custSel addSld delSld modSld sldOrd">
      <pc:chgData name="Yogesh Reddy" userId="e6508e019f42deac" providerId="LiveId" clId="{BBB1D5B2-9817-44F4-B421-51DA4B1A5CE8}" dt="2019-09-13T15:26:02.726" v="3106"/>
      <pc:docMkLst>
        <pc:docMk/>
      </pc:docMkLst>
      <pc:sldChg chg="modSp">
        <pc:chgData name="Yogesh Reddy" userId="e6508e019f42deac" providerId="LiveId" clId="{BBB1D5B2-9817-44F4-B421-51DA4B1A5CE8}" dt="2019-09-11T22:43:49.488" v="2698" actId="27636"/>
        <pc:sldMkLst>
          <pc:docMk/>
          <pc:sldMk cId="4150901912" sldId="256"/>
        </pc:sldMkLst>
        <pc:spChg chg="mod">
          <ac:chgData name="Yogesh Reddy" userId="e6508e019f42deac" providerId="LiveId" clId="{BBB1D5B2-9817-44F4-B421-51DA4B1A5CE8}" dt="2019-09-11T22:43:49.488" v="2698" actId="27636"/>
          <ac:spMkLst>
            <pc:docMk/>
            <pc:sldMk cId="4150901912" sldId="256"/>
            <ac:spMk id="3" creationId="{C1E66F99-067B-4DAA-B29D-26C85532AE1F}"/>
          </ac:spMkLst>
        </pc:spChg>
      </pc:sldChg>
      <pc:sldChg chg="modSp">
        <pc:chgData name="Yogesh Reddy" userId="e6508e019f42deac" providerId="LiveId" clId="{BBB1D5B2-9817-44F4-B421-51DA4B1A5CE8}" dt="2019-09-13T15:24:14.644" v="3105" actId="20577"/>
        <pc:sldMkLst>
          <pc:docMk/>
          <pc:sldMk cId="3029696080" sldId="257"/>
        </pc:sldMkLst>
        <pc:spChg chg="mod">
          <ac:chgData name="Yogesh Reddy" userId="e6508e019f42deac" providerId="LiveId" clId="{BBB1D5B2-9817-44F4-B421-51DA4B1A5CE8}" dt="2019-09-11T22:39:22.953" v="2636" actId="20577"/>
          <ac:spMkLst>
            <pc:docMk/>
            <pc:sldMk cId="3029696080" sldId="257"/>
            <ac:spMk id="2" creationId="{D20A2870-9D33-47C0-8F00-2764314A655A}"/>
          </ac:spMkLst>
        </pc:spChg>
        <pc:spChg chg="mod">
          <ac:chgData name="Yogesh Reddy" userId="e6508e019f42deac" providerId="LiveId" clId="{BBB1D5B2-9817-44F4-B421-51DA4B1A5CE8}" dt="2019-09-13T15:24:14.644" v="3105" actId="20577"/>
          <ac:spMkLst>
            <pc:docMk/>
            <pc:sldMk cId="3029696080" sldId="257"/>
            <ac:spMk id="3" creationId="{A6E4617F-16C2-4A20-A902-D2835A3EEDCA}"/>
          </ac:spMkLst>
        </pc:spChg>
      </pc:sldChg>
      <pc:sldChg chg="modSp">
        <pc:chgData name="Yogesh Reddy" userId="e6508e019f42deac" providerId="LiveId" clId="{BBB1D5B2-9817-44F4-B421-51DA4B1A5CE8}" dt="2019-09-11T22:55:23.441" v="2957" actId="20577"/>
        <pc:sldMkLst>
          <pc:docMk/>
          <pc:sldMk cId="3945016859" sldId="258"/>
        </pc:sldMkLst>
        <pc:spChg chg="mod">
          <ac:chgData name="Yogesh Reddy" userId="e6508e019f42deac" providerId="LiveId" clId="{BBB1D5B2-9817-44F4-B421-51DA4B1A5CE8}" dt="2019-09-11T22:46:09.942" v="2725" actId="20577"/>
          <ac:spMkLst>
            <pc:docMk/>
            <pc:sldMk cId="3945016859" sldId="258"/>
            <ac:spMk id="2" creationId="{EE0A15BF-6637-4426-9FB6-F0723CA105EE}"/>
          </ac:spMkLst>
        </pc:spChg>
        <pc:spChg chg="mod">
          <ac:chgData name="Yogesh Reddy" userId="e6508e019f42deac" providerId="LiveId" clId="{BBB1D5B2-9817-44F4-B421-51DA4B1A5CE8}" dt="2019-09-11T22:55:23.441" v="2957" actId="20577"/>
          <ac:spMkLst>
            <pc:docMk/>
            <pc:sldMk cId="3945016859" sldId="258"/>
            <ac:spMk id="3" creationId="{0609B4ED-8F67-4AF5-8E60-B65EA36AB41B}"/>
          </ac:spMkLst>
        </pc:spChg>
      </pc:sldChg>
      <pc:sldChg chg="modSp">
        <pc:chgData name="Yogesh Reddy" userId="e6508e019f42deac" providerId="LiveId" clId="{BBB1D5B2-9817-44F4-B421-51DA4B1A5CE8}" dt="2019-09-11T22:54:57.648" v="2954" actId="20577"/>
        <pc:sldMkLst>
          <pc:docMk/>
          <pc:sldMk cId="2959681579" sldId="259"/>
        </pc:sldMkLst>
        <pc:spChg chg="mod">
          <ac:chgData name="Yogesh Reddy" userId="e6508e019f42deac" providerId="LiveId" clId="{BBB1D5B2-9817-44F4-B421-51DA4B1A5CE8}" dt="2019-09-11T22:54:57.648" v="2954" actId="20577"/>
          <ac:spMkLst>
            <pc:docMk/>
            <pc:sldMk cId="2959681579" sldId="259"/>
            <ac:spMk id="3" creationId="{0B62C877-FA93-4B66-ABEB-149B98E84900}"/>
          </ac:spMkLst>
        </pc:spChg>
      </pc:sldChg>
      <pc:sldChg chg="modSp">
        <pc:chgData name="Yogesh Reddy" userId="e6508e019f42deac" providerId="LiveId" clId="{BBB1D5B2-9817-44F4-B421-51DA4B1A5CE8}" dt="2019-09-11T22:55:19.536" v="2956" actId="255"/>
        <pc:sldMkLst>
          <pc:docMk/>
          <pc:sldMk cId="950489625" sldId="260"/>
        </pc:sldMkLst>
        <pc:spChg chg="mod">
          <ac:chgData name="Yogesh Reddy" userId="e6508e019f42deac" providerId="LiveId" clId="{BBB1D5B2-9817-44F4-B421-51DA4B1A5CE8}" dt="2019-09-11T22:46:25.940" v="2744" actId="20577"/>
          <ac:spMkLst>
            <pc:docMk/>
            <pc:sldMk cId="950489625" sldId="260"/>
            <ac:spMk id="2" creationId="{412B05F0-12DE-4004-BB93-0C31AC93A55C}"/>
          </ac:spMkLst>
        </pc:spChg>
        <pc:spChg chg="mod">
          <ac:chgData name="Yogesh Reddy" userId="e6508e019f42deac" providerId="LiveId" clId="{BBB1D5B2-9817-44F4-B421-51DA4B1A5CE8}" dt="2019-09-11T22:55:19.536" v="2956" actId="255"/>
          <ac:spMkLst>
            <pc:docMk/>
            <pc:sldMk cId="950489625" sldId="260"/>
            <ac:spMk id="3" creationId="{EE1B7375-E7CD-4EE7-82BC-0CE95766F564}"/>
          </ac:spMkLst>
        </pc:spChg>
      </pc:sldChg>
      <pc:sldChg chg="delSp modSp">
        <pc:chgData name="Yogesh Reddy" userId="e6508e019f42deac" providerId="LiveId" clId="{BBB1D5B2-9817-44F4-B421-51DA4B1A5CE8}" dt="2019-09-13T15:26:02.726" v="3106"/>
        <pc:sldMkLst>
          <pc:docMk/>
          <pc:sldMk cId="2128856526" sldId="261"/>
        </pc:sldMkLst>
        <pc:spChg chg="mod">
          <ac:chgData name="Yogesh Reddy" userId="e6508e019f42deac" providerId="LiveId" clId="{BBB1D5B2-9817-44F4-B421-51DA4B1A5CE8}" dt="2019-09-11T22:46:37.516" v="2763" actId="20577"/>
          <ac:spMkLst>
            <pc:docMk/>
            <pc:sldMk cId="2128856526" sldId="261"/>
            <ac:spMk id="2" creationId="{13494914-5532-42D5-95DE-AB285A5E9957}"/>
          </ac:spMkLst>
        </pc:spChg>
        <pc:spChg chg="mod">
          <ac:chgData name="Yogesh Reddy" userId="e6508e019f42deac" providerId="LiveId" clId="{BBB1D5B2-9817-44F4-B421-51DA4B1A5CE8}" dt="2019-09-11T22:56:06.871" v="2965" actId="20577"/>
          <ac:spMkLst>
            <pc:docMk/>
            <pc:sldMk cId="2128856526" sldId="261"/>
            <ac:spMk id="3" creationId="{AC72B7CD-30C6-4670-B16D-CB3891D831DD}"/>
          </ac:spMkLst>
        </pc:spChg>
        <pc:spChg chg="del">
          <ac:chgData name="Yogesh Reddy" userId="e6508e019f42deac" providerId="LiveId" clId="{BBB1D5B2-9817-44F4-B421-51DA4B1A5CE8}" dt="2019-09-13T15:26:02.726" v="3106"/>
          <ac:spMkLst>
            <pc:docMk/>
            <pc:sldMk cId="2128856526" sldId="261"/>
            <ac:spMk id="4" creationId="{DCC3E532-1817-4F06-8D2F-ABA74D6AF52B}"/>
          </ac:spMkLst>
        </pc:spChg>
      </pc:sldChg>
      <pc:sldChg chg="addSp delSp modSp">
        <pc:chgData name="Yogesh Reddy" userId="e6508e019f42deac" providerId="LiveId" clId="{BBB1D5B2-9817-44F4-B421-51DA4B1A5CE8}" dt="2019-09-11T22:56:33.383" v="2980" actId="20577"/>
        <pc:sldMkLst>
          <pc:docMk/>
          <pc:sldMk cId="2160602277" sldId="262"/>
        </pc:sldMkLst>
        <pc:spChg chg="mod">
          <ac:chgData name="Yogesh Reddy" userId="e6508e019f42deac" providerId="LiveId" clId="{BBB1D5B2-9817-44F4-B421-51DA4B1A5CE8}" dt="2019-09-11T22:47:22.855" v="2809" actId="120"/>
          <ac:spMkLst>
            <pc:docMk/>
            <pc:sldMk cId="2160602277" sldId="262"/>
            <ac:spMk id="2" creationId="{F98CA6C8-7739-4492-B6FD-6B25BAE33DE8}"/>
          </ac:spMkLst>
        </pc:spChg>
        <pc:spChg chg="mod">
          <ac:chgData name="Yogesh Reddy" userId="e6508e019f42deac" providerId="LiveId" clId="{BBB1D5B2-9817-44F4-B421-51DA4B1A5CE8}" dt="2019-09-11T22:56:33.383" v="2980" actId="20577"/>
          <ac:spMkLst>
            <pc:docMk/>
            <pc:sldMk cId="2160602277" sldId="262"/>
            <ac:spMk id="3" creationId="{E98A29FA-0B84-4EFE-818A-9F638617540C}"/>
          </ac:spMkLst>
        </pc:spChg>
        <pc:spChg chg="add del mod">
          <ac:chgData name="Yogesh Reddy" userId="e6508e019f42deac" providerId="LiveId" clId="{BBB1D5B2-9817-44F4-B421-51DA4B1A5CE8}" dt="2019-09-10T15:43:28.164" v="2041"/>
          <ac:spMkLst>
            <pc:docMk/>
            <pc:sldMk cId="2160602277" sldId="262"/>
            <ac:spMk id="4" creationId="{E39F5557-D3B4-4394-A778-2E0B1550D500}"/>
          </ac:spMkLst>
        </pc:spChg>
        <pc:picChg chg="add mod">
          <ac:chgData name="Yogesh Reddy" userId="e6508e019f42deac" providerId="LiveId" clId="{BBB1D5B2-9817-44F4-B421-51DA4B1A5CE8}" dt="2019-09-11T22:47:52.363" v="2812" actId="14100"/>
          <ac:picMkLst>
            <pc:docMk/>
            <pc:sldMk cId="2160602277" sldId="262"/>
            <ac:picMk id="7" creationId="{AB25748B-E44B-4589-9806-BB2C0EE37958}"/>
          </ac:picMkLst>
        </pc:picChg>
      </pc:sldChg>
      <pc:sldChg chg="modSp add del">
        <pc:chgData name="Yogesh Reddy" userId="e6508e019f42deac" providerId="LiveId" clId="{BBB1D5B2-9817-44F4-B421-51DA4B1A5CE8}" dt="2019-09-11T22:54:23.727" v="2937" actId="2696"/>
        <pc:sldMkLst>
          <pc:docMk/>
          <pc:sldMk cId="1465272659" sldId="263"/>
        </pc:sldMkLst>
        <pc:spChg chg="mod">
          <ac:chgData name="Yogesh Reddy" userId="e6508e019f42deac" providerId="LiveId" clId="{BBB1D5B2-9817-44F4-B421-51DA4B1A5CE8}" dt="2019-09-10T04:12:23.216" v="729"/>
          <ac:spMkLst>
            <pc:docMk/>
            <pc:sldMk cId="1465272659" sldId="263"/>
            <ac:spMk id="2" creationId="{984547AF-C5C4-46FD-AA52-8EC7BA613815}"/>
          </ac:spMkLst>
        </pc:spChg>
        <pc:spChg chg="mod">
          <ac:chgData name="Yogesh Reddy" userId="e6508e019f42deac" providerId="LiveId" clId="{BBB1D5B2-9817-44F4-B421-51DA4B1A5CE8}" dt="2019-09-10T15:18:01.648" v="2038"/>
          <ac:spMkLst>
            <pc:docMk/>
            <pc:sldMk cId="1465272659" sldId="263"/>
            <ac:spMk id="3" creationId="{1CCF08E3-913E-431B-93DE-E4641D7B5131}"/>
          </ac:spMkLst>
        </pc:spChg>
      </pc:sldChg>
      <pc:sldChg chg="addSp delSp modSp add">
        <pc:chgData name="Yogesh Reddy" userId="e6508e019f42deac" providerId="LiveId" clId="{BBB1D5B2-9817-44F4-B421-51DA4B1A5CE8}" dt="2019-09-11T22:56:50.595" v="2993" actId="20577"/>
        <pc:sldMkLst>
          <pc:docMk/>
          <pc:sldMk cId="4284629157" sldId="264"/>
        </pc:sldMkLst>
        <pc:spChg chg="mod">
          <ac:chgData name="Yogesh Reddy" userId="e6508e019f42deac" providerId="LiveId" clId="{BBB1D5B2-9817-44F4-B421-51DA4B1A5CE8}" dt="2019-09-11T22:49:23.027" v="2847" actId="20577"/>
          <ac:spMkLst>
            <pc:docMk/>
            <pc:sldMk cId="4284629157" sldId="264"/>
            <ac:spMk id="2" creationId="{D9D90789-8CED-4F5D-B3B0-802BD053D490}"/>
          </ac:spMkLst>
        </pc:spChg>
        <pc:spChg chg="mod">
          <ac:chgData name="Yogesh Reddy" userId="e6508e019f42deac" providerId="LiveId" clId="{BBB1D5B2-9817-44F4-B421-51DA4B1A5CE8}" dt="2019-09-11T22:56:50.595" v="2993" actId="20577"/>
          <ac:spMkLst>
            <pc:docMk/>
            <pc:sldMk cId="4284629157" sldId="264"/>
            <ac:spMk id="3" creationId="{5F7C9FB4-492E-4AE9-B103-9EE76F5F4B14}"/>
          </ac:spMkLst>
        </pc:spChg>
        <pc:spChg chg="add del mod">
          <ac:chgData name="Yogesh Reddy" userId="e6508e019f42deac" providerId="LiveId" clId="{BBB1D5B2-9817-44F4-B421-51DA4B1A5CE8}" dt="2019-09-10T15:44:43.843" v="2047"/>
          <ac:spMkLst>
            <pc:docMk/>
            <pc:sldMk cId="4284629157" sldId="264"/>
            <ac:spMk id="4" creationId="{8B27EA3A-1DC2-4B89-B973-52547DCA8D2D}"/>
          </ac:spMkLst>
        </pc:spChg>
        <pc:picChg chg="add mod">
          <ac:chgData name="Yogesh Reddy" userId="e6508e019f42deac" providerId="LiveId" clId="{BBB1D5B2-9817-44F4-B421-51DA4B1A5CE8}" dt="2019-09-11T22:49:57.754" v="2853" actId="14100"/>
          <ac:picMkLst>
            <pc:docMk/>
            <pc:sldMk cId="4284629157" sldId="264"/>
            <ac:picMk id="5" creationId="{533E3FF9-4AE8-4ACA-87AD-CC52D7E0FE1A}"/>
          </ac:picMkLst>
        </pc:picChg>
      </pc:sldChg>
      <pc:sldChg chg="modSp add ord">
        <pc:chgData name="Yogesh Reddy" userId="e6508e019f42deac" providerId="LiveId" clId="{BBB1D5B2-9817-44F4-B421-51DA4B1A5CE8}" dt="2019-09-13T15:24:00.875" v="3080"/>
        <pc:sldMkLst>
          <pc:docMk/>
          <pc:sldMk cId="2446294009" sldId="265"/>
        </pc:sldMkLst>
        <pc:spChg chg="mod">
          <ac:chgData name="Yogesh Reddy" userId="e6508e019f42deac" providerId="LiveId" clId="{BBB1D5B2-9817-44F4-B421-51DA4B1A5CE8}" dt="2019-09-11T22:59:49.392" v="3012" actId="20577"/>
          <ac:spMkLst>
            <pc:docMk/>
            <pc:sldMk cId="2446294009" sldId="265"/>
            <ac:spMk id="2" creationId="{34F60D1A-CC12-4120-9518-111D5CBF0036}"/>
          </ac:spMkLst>
        </pc:spChg>
        <pc:spChg chg="mod">
          <ac:chgData name="Yogesh Reddy" userId="e6508e019f42deac" providerId="LiveId" clId="{BBB1D5B2-9817-44F4-B421-51DA4B1A5CE8}" dt="2019-09-11T23:01:15.972" v="3031" actId="255"/>
          <ac:spMkLst>
            <pc:docMk/>
            <pc:sldMk cId="2446294009" sldId="265"/>
            <ac:spMk id="3" creationId="{A90A47D5-06E0-455E-9AEE-3E8E5E91027C}"/>
          </ac:spMkLst>
        </pc:spChg>
      </pc:sldChg>
      <pc:sldChg chg="addSp delSp modSp add del modAnim">
        <pc:chgData name="Yogesh Reddy" userId="e6508e019f42deac" providerId="LiveId" clId="{BBB1D5B2-9817-44F4-B421-51DA4B1A5CE8}" dt="2019-09-11T23:02:05.827" v="3033" actId="2696"/>
        <pc:sldMkLst>
          <pc:docMk/>
          <pc:sldMk cId="482651562" sldId="266"/>
        </pc:sldMkLst>
        <pc:spChg chg="del">
          <ac:chgData name="Yogesh Reddy" userId="e6508e019f42deac" providerId="LiveId" clId="{BBB1D5B2-9817-44F4-B421-51DA4B1A5CE8}" dt="2019-09-10T14:51:17.159" v="1136"/>
          <ac:spMkLst>
            <pc:docMk/>
            <pc:sldMk cId="482651562" sldId="266"/>
            <ac:spMk id="2" creationId="{C8C593FD-AFBE-4EFD-9F6B-74A53D6B71F9}"/>
          </ac:spMkLst>
        </pc:spChg>
        <pc:spChg chg="del">
          <ac:chgData name="Yogesh Reddy" userId="e6508e019f42deac" providerId="LiveId" clId="{BBB1D5B2-9817-44F4-B421-51DA4B1A5CE8}" dt="2019-09-10T14:51:17.159" v="1136"/>
          <ac:spMkLst>
            <pc:docMk/>
            <pc:sldMk cId="482651562" sldId="266"/>
            <ac:spMk id="3" creationId="{0AD27979-EBBC-4BE0-A451-1FA445DC9AB1}"/>
          </ac:spMkLst>
        </pc:spChg>
        <pc:spChg chg="add mod">
          <ac:chgData name="Yogesh Reddy" userId="e6508e019f42deac" providerId="LiveId" clId="{BBB1D5B2-9817-44F4-B421-51DA4B1A5CE8}" dt="2019-09-10T14:52:17.085" v="1157" actId="20577"/>
          <ac:spMkLst>
            <pc:docMk/>
            <pc:sldMk cId="482651562" sldId="266"/>
            <ac:spMk id="4" creationId="{FB649E8E-AF40-4F95-AD5A-BAD7A3668553}"/>
          </ac:spMkLst>
        </pc:spChg>
        <pc:spChg chg="add mod">
          <ac:chgData name="Yogesh Reddy" userId="e6508e019f42deac" providerId="LiveId" clId="{BBB1D5B2-9817-44F4-B421-51DA4B1A5CE8}" dt="2019-09-10T15:01:24.642" v="1397" actId="20577"/>
          <ac:spMkLst>
            <pc:docMk/>
            <pc:sldMk cId="482651562" sldId="266"/>
            <ac:spMk id="5" creationId="{A296242A-9236-4BD1-8DCC-1EA84ECA0F91}"/>
          </ac:spMkLst>
        </pc:spChg>
        <pc:spChg chg="add del mod">
          <ac:chgData name="Yogesh Reddy" userId="e6508e019f42deac" providerId="LiveId" clId="{BBB1D5B2-9817-44F4-B421-51DA4B1A5CE8}" dt="2019-09-10T14:56:36.007" v="1213"/>
          <ac:spMkLst>
            <pc:docMk/>
            <pc:sldMk cId="482651562" sldId="266"/>
            <ac:spMk id="6" creationId="{710D6464-1D3B-4CC6-99A2-62B6920D38C0}"/>
          </ac:spMkLst>
        </pc:spChg>
        <pc:spChg chg="add mod">
          <ac:chgData name="Yogesh Reddy" userId="e6508e019f42deac" providerId="LiveId" clId="{BBB1D5B2-9817-44F4-B421-51DA4B1A5CE8}" dt="2019-09-10T14:53:56.358" v="1164" actId="1582"/>
          <ac:spMkLst>
            <pc:docMk/>
            <pc:sldMk cId="482651562" sldId="266"/>
            <ac:spMk id="8" creationId="{9BCC4B98-FF74-48C2-8081-B5F3F0672512}"/>
          </ac:spMkLst>
        </pc:spChg>
        <pc:spChg chg="add mod">
          <ac:chgData name="Yogesh Reddy" userId="e6508e019f42deac" providerId="LiveId" clId="{BBB1D5B2-9817-44F4-B421-51DA4B1A5CE8}" dt="2019-09-10T14:54:30.250" v="1169" actId="1582"/>
          <ac:spMkLst>
            <pc:docMk/>
            <pc:sldMk cId="482651562" sldId="266"/>
            <ac:spMk id="9" creationId="{E0623C0A-E02A-49EC-834E-45FA450F940F}"/>
          </ac:spMkLst>
        </pc:spChg>
        <pc:spChg chg="add mod">
          <ac:chgData name="Yogesh Reddy" userId="e6508e019f42deac" providerId="LiveId" clId="{BBB1D5B2-9817-44F4-B421-51DA4B1A5CE8}" dt="2019-09-10T14:54:57.796" v="1172" actId="1582"/>
          <ac:spMkLst>
            <pc:docMk/>
            <pc:sldMk cId="482651562" sldId="266"/>
            <ac:spMk id="10" creationId="{B9A1243C-8718-4F81-B9E5-6A038E252FCE}"/>
          </ac:spMkLst>
        </pc:spChg>
        <pc:spChg chg="add del mod">
          <ac:chgData name="Yogesh Reddy" userId="e6508e019f42deac" providerId="LiveId" clId="{BBB1D5B2-9817-44F4-B421-51DA4B1A5CE8}" dt="2019-09-10T14:56:36.007" v="1213"/>
          <ac:spMkLst>
            <pc:docMk/>
            <pc:sldMk cId="482651562" sldId="266"/>
            <ac:spMk id="11" creationId="{0C0CF493-94C4-4C87-A179-A1CA32ADCC2A}"/>
          </ac:spMkLst>
        </pc:spChg>
        <pc:spChg chg="add del mod">
          <ac:chgData name="Yogesh Reddy" userId="e6508e019f42deac" providerId="LiveId" clId="{BBB1D5B2-9817-44F4-B421-51DA4B1A5CE8}" dt="2019-09-10T14:56:36.007" v="1213"/>
          <ac:spMkLst>
            <pc:docMk/>
            <pc:sldMk cId="482651562" sldId="266"/>
            <ac:spMk id="12" creationId="{0A9110FC-E795-4C4B-A739-3B387ED0026B}"/>
          </ac:spMkLst>
        </pc:spChg>
        <pc:spChg chg="add del mod">
          <ac:chgData name="Yogesh Reddy" userId="e6508e019f42deac" providerId="LiveId" clId="{BBB1D5B2-9817-44F4-B421-51DA4B1A5CE8}" dt="2019-09-10T14:56:36.007" v="1213"/>
          <ac:spMkLst>
            <pc:docMk/>
            <pc:sldMk cId="482651562" sldId="266"/>
            <ac:spMk id="13" creationId="{049686CA-58A3-45D9-9964-026EB9C3F8AF}"/>
          </ac:spMkLst>
        </pc:spChg>
        <pc:picChg chg="add mod">
          <ac:chgData name="Yogesh Reddy" userId="e6508e019f42deac" providerId="LiveId" clId="{BBB1D5B2-9817-44F4-B421-51DA4B1A5CE8}" dt="2019-09-10T14:54:05.988" v="1166" actId="1076"/>
          <ac:picMkLst>
            <pc:docMk/>
            <pc:sldMk cId="482651562" sldId="266"/>
            <ac:picMk id="7" creationId="{6E45C760-E35F-4A6E-9A49-2D0EE13A0582}"/>
          </ac:picMkLst>
        </pc:picChg>
      </pc:sldChg>
      <pc:sldChg chg="modSp add">
        <pc:chgData name="Yogesh Reddy" userId="e6508e019f42deac" providerId="LiveId" clId="{BBB1D5B2-9817-44F4-B421-51DA4B1A5CE8}" dt="2019-09-11T22:56:15.215" v="2967" actId="20577"/>
        <pc:sldMkLst>
          <pc:docMk/>
          <pc:sldMk cId="821392971" sldId="267"/>
        </pc:sldMkLst>
        <pc:spChg chg="mod">
          <ac:chgData name="Yogesh Reddy" userId="e6508e019f42deac" providerId="LiveId" clId="{BBB1D5B2-9817-44F4-B421-51DA4B1A5CE8}" dt="2019-09-11T22:46:57.359" v="2792" actId="20577"/>
          <ac:spMkLst>
            <pc:docMk/>
            <pc:sldMk cId="821392971" sldId="267"/>
            <ac:spMk id="2" creationId="{F84243EE-FEF8-47FB-918B-D56B1C4CAA56}"/>
          </ac:spMkLst>
        </pc:spChg>
        <pc:spChg chg="mod">
          <ac:chgData name="Yogesh Reddy" userId="e6508e019f42deac" providerId="LiveId" clId="{BBB1D5B2-9817-44F4-B421-51DA4B1A5CE8}" dt="2019-09-11T22:56:15.215" v="2967" actId="20577"/>
          <ac:spMkLst>
            <pc:docMk/>
            <pc:sldMk cId="821392971" sldId="267"/>
            <ac:spMk id="3" creationId="{6F4A213B-93B3-45E3-AEFE-86C4066BFC1C}"/>
          </ac:spMkLst>
        </pc:spChg>
      </pc:sldChg>
      <pc:sldChg chg="addSp delSp modSp add del">
        <pc:chgData name="Yogesh Reddy" userId="e6508e019f42deac" providerId="LiveId" clId="{BBB1D5B2-9817-44F4-B421-51DA4B1A5CE8}" dt="2019-09-11T22:52:19.871" v="2891" actId="2696"/>
        <pc:sldMkLst>
          <pc:docMk/>
          <pc:sldMk cId="771233622" sldId="268"/>
        </pc:sldMkLst>
        <pc:spChg chg="del">
          <ac:chgData name="Yogesh Reddy" userId="e6508e019f42deac" providerId="LiveId" clId="{BBB1D5B2-9817-44F4-B421-51DA4B1A5CE8}" dt="2019-09-10T14:46:39.861" v="919"/>
          <ac:spMkLst>
            <pc:docMk/>
            <pc:sldMk cId="771233622" sldId="268"/>
            <ac:spMk id="2" creationId="{A3C20E67-7315-4259-9395-5C3B2B1FE616}"/>
          </ac:spMkLst>
        </pc:spChg>
        <pc:spChg chg="del">
          <ac:chgData name="Yogesh Reddy" userId="e6508e019f42deac" providerId="LiveId" clId="{BBB1D5B2-9817-44F4-B421-51DA4B1A5CE8}" dt="2019-09-10T14:46:39.861" v="919"/>
          <ac:spMkLst>
            <pc:docMk/>
            <pc:sldMk cId="771233622" sldId="268"/>
            <ac:spMk id="3" creationId="{5EFABCE8-644A-4B38-87B6-B628E91729A0}"/>
          </ac:spMkLst>
        </pc:spChg>
        <pc:spChg chg="add mod">
          <ac:chgData name="Yogesh Reddy" userId="e6508e019f42deac" providerId="LiveId" clId="{BBB1D5B2-9817-44F4-B421-51DA4B1A5CE8}" dt="2019-09-10T14:48:04.362" v="950" actId="313"/>
          <ac:spMkLst>
            <pc:docMk/>
            <pc:sldMk cId="771233622" sldId="268"/>
            <ac:spMk id="4" creationId="{1FCB95F6-713A-4EC3-9045-9B1D6B5AA879}"/>
          </ac:spMkLst>
        </pc:spChg>
        <pc:spChg chg="add mod">
          <ac:chgData name="Yogesh Reddy" userId="e6508e019f42deac" providerId="LiveId" clId="{BBB1D5B2-9817-44F4-B421-51DA4B1A5CE8}" dt="2019-09-11T22:50:29.263" v="2856" actId="255"/>
          <ac:spMkLst>
            <pc:docMk/>
            <pc:sldMk cId="771233622" sldId="268"/>
            <ac:spMk id="5" creationId="{68A34984-30DA-40BF-92A5-45B41E48DCDA}"/>
          </ac:spMkLst>
        </pc:spChg>
        <pc:spChg chg="add mod">
          <ac:chgData name="Yogesh Reddy" userId="e6508e019f42deac" providerId="LiveId" clId="{BBB1D5B2-9817-44F4-B421-51DA4B1A5CE8}" dt="2019-09-10T14:46:39.861" v="919"/>
          <ac:spMkLst>
            <pc:docMk/>
            <pc:sldMk cId="771233622" sldId="268"/>
            <ac:spMk id="6" creationId="{A21F38E5-8632-4485-B8AB-6B897190B29D}"/>
          </ac:spMkLst>
        </pc:spChg>
        <pc:picChg chg="add mod">
          <ac:chgData name="Yogesh Reddy" userId="e6508e019f42deac" providerId="LiveId" clId="{BBB1D5B2-9817-44F4-B421-51DA4B1A5CE8}" dt="2019-09-11T22:50:51.371" v="2859" actId="14100"/>
          <ac:picMkLst>
            <pc:docMk/>
            <pc:sldMk cId="771233622" sldId="268"/>
            <ac:picMk id="7" creationId="{B6030DC2-D77A-43E3-AAAC-0E797E8B5221}"/>
          </ac:picMkLst>
        </pc:picChg>
      </pc:sldChg>
      <pc:sldChg chg="modSp add del">
        <pc:chgData name="Yogesh Reddy" userId="e6508e019f42deac" providerId="LiveId" clId="{BBB1D5B2-9817-44F4-B421-51DA4B1A5CE8}" dt="2019-09-11T22:55:04.657" v="2955" actId="2696"/>
        <pc:sldMkLst>
          <pc:docMk/>
          <pc:sldMk cId="33448604" sldId="269"/>
        </pc:sldMkLst>
        <pc:spChg chg="mod">
          <ac:chgData name="Yogesh Reddy" userId="e6508e019f42deac" providerId="LiveId" clId="{BBB1D5B2-9817-44F4-B421-51DA4B1A5CE8}" dt="2019-09-10T15:45:36.317" v="2062" actId="20577"/>
          <ac:spMkLst>
            <pc:docMk/>
            <pc:sldMk cId="33448604" sldId="269"/>
            <ac:spMk id="2" creationId="{B816007A-43BC-48AB-B626-C3B9CAC349D2}"/>
          </ac:spMkLst>
        </pc:spChg>
        <pc:spChg chg="mod">
          <ac:chgData name="Yogesh Reddy" userId="e6508e019f42deac" providerId="LiveId" clId="{BBB1D5B2-9817-44F4-B421-51DA4B1A5CE8}" dt="2019-09-10T15:46:45.592" v="2070" actId="20577"/>
          <ac:spMkLst>
            <pc:docMk/>
            <pc:sldMk cId="33448604" sldId="269"/>
            <ac:spMk id="3" creationId="{A18DE3E2-A229-491C-A144-8B937C941CB8}"/>
          </ac:spMkLst>
        </pc:spChg>
      </pc:sldChg>
      <pc:sldChg chg="add del">
        <pc:chgData name="Yogesh Reddy" userId="e6508e019f42deac" providerId="LiveId" clId="{BBB1D5B2-9817-44F4-B421-51DA4B1A5CE8}" dt="2019-09-10T14:57:14.951" v="1215" actId="2696"/>
        <pc:sldMkLst>
          <pc:docMk/>
          <pc:sldMk cId="611161782" sldId="269"/>
        </pc:sldMkLst>
      </pc:sldChg>
      <pc:sldChg chg="addSp delSp modSp add">
        <pc:chgData name="Yogesh Reddy" userId="e6508e019f42deac" providerId="LiveId" clId="{BBB1D5B2-9817-44F4-B421-51DA4B1A5CE8}" dt="2019-09-11T22:43:24.803" v="2697" actId="20577"/>
        <pc:sldMkLst>
          <pc:docMk/>
          <pc:sldMk cId="3582100954" sldId="270"/>
        </pc:sldMkLst>
        <pc:spChg chg="del">
          <ac:chgData name="Yogesh Reddy" userId="e6508e019f42deac" providerId="LiveId" clId="{BBB1D5B2-9817-44F4-B421-51DA4B1A5CE8}" dt="2019-09-11T22:42:56.409" v="2684"/>
          <ac:spMkLst>
            <pc:docMk/>
            <pc:sldMk cId="3582100954" sldId="270"/>
            <ac:spMk id="2" creationId="{A794B916-859E-44E9-BCC3-5D1D1EDDEA45}"/>
          </ac:spMkLst>
        </pc:spChg>
        <pc:spChg chg="del">
          <ac:chgData name="Yogesh Reddy" userId="e6508e019f42deac" providerId="LiveId" clId="{BBB1D5B2-9817-44F4-B421-51DA4B1A5CE8}" dt="2019-09-11T22:42:56.409" v="2684"/>
          <ac:spMkLst>
            <pc:docMk/>
            <pc:sldMk cId="3582100954" sldId="270"/>
            <ac:spMk id="3" creationId="{28B18B4F-6D01-4B96-98DB-496DB762C163}"/>
          </ac:spMkLst>
        </pc:spChg>
        <pc:spChg chg="del">
          <ac:chgData name="Yogesh Reddy" userId="e6508e019f42deac" providerId="LiveId" clId="{BBB1D5B2-9817-44F4-B421-51DA4B1A5CE8}" dt="2019-09-11T22:42:56.409" v="2684"/>
          <ac:spMkLst>
            <pc:docMk/>
            <pc:sldMk cId="3582100954" sldId="270"/>
            <ac:spMk id="4" creationId="{4550DCE6-1F4E-4022-B2ED-19513790C6A1}"/>
          </ac:spMkLst>
        </pc:spChg>
        <pc:spChg chg="add mod">
          <ac:chgData name="Yogesh Reddy" userId="e6508e019f42deac" providerId="LiveId" clId="{BBB1D5B2-9817-44F4-B421-51DA4B1A5CE8}" dt="2019-09-11T22:43:24.803" v="2697" actId="20577"/>
          <ac:spMkLst>
            <pc:docMk/>
            <pc:sldMk cId="3582100954" sldId="270"/>
            <ac:spMk id="5" creationId="{81BFBABE-ECC6-46C7-B772-E65462C3D120}"/>
          </ac:spMkLst>
        </pc:spChg>
      </pc:sldChg>
      <pc:sldChg chg="addSp delSp modSp add">
        <pc:chgData name="Yogesh Reddy" userId="e6508e019f42deac" providerId="LiveId" clId="{BBB1D5B2-9817-44F4-B421-51DA4B1A5CE8}" dt="2019-09-11T23:01:53.404" v="3032" actId="255"/>
        <pc:sldMkLst>
          <pc:docMk/>
          <pc:sldMk cId="3465011230" sldId="271"/>
        </pc:sldMkLst>
        <pc:spChg chg="mod">
          <ac:chgData name="Yogesh Reddy" userId="e6508e019f42deac" providerId="LiveId" clId="{BBB1D5B2-9817-44F4-B421-51DA4B1A5CE8}" dt="2019-09-11T22:51:25.349" v="2883" actId="20577"/>
          <ac:spMkLst>
            <pc:docMk/>
            <pc:sldMk cId="3465011230" sldId="271"/>
            <ac:spMk id="2" creationId="{0596C4DC-109A-4740-8BD9-E1A4FE7D22C1}"/>
          </ac:spMkLst>
        </pc:spChg>
        <pc:spChg chg="mod">
          <ac:chgData name="Yogesh Reddy" userId="e6508e019f42deac" providerId="LiveId" clId="{BBB1D5B2-9817-44F4-B421-51DA4B1A5CE8}" dt="2019-09-11T23:01:53.404" v="3032" actId="255"/>
          <ac:spMkLst>
            <pc:docMk/>
            <pc:sldMk cId="3465011230" sldId="271"/>
            <ac:spMk id="3" creationId="{B264DFCA-76A8-462B-93AE-4A8D61A59A61}"/>
          </ac:spMkLst>
        </pc:spChg>
        <pc:spChg chg="del">
          <ac:chgData name="Yogesh Reddy" userId="e6508e019f42deac" providerId="LiveId" clId="{BBB1D5B2-9817-44F4-B421-51DA4B1A5CE8}" dt="2019-09-11T22:51:52.497" v="2887"/>
          <ac:spMkLst>
            <pc:docMk/>
            <pc:sldMk cId="3465011230" sldId="271"/>
            <ac:spMk id="4" creationId="{F482E21E-FDF6-4929-A3BA-ABBDB0A4B422}"/>
          </ac:spMkLst>
        </pc:spChg>
        <pc:picChg chg="add mod">
          <ac:chgData name="Yogesh Reddy" userId="e6508e019f42deac" providerId="LiveId" clId="{BBB1D5B2-9817-44F4-B421-51DA4B1A5CE8}" dt="2019-09-11T22:52:03.623" v="2890" actId="14100"/>
          <ac:picMkLst>
            <pc:docMk/>
            <pc:sldMk cId="3465011230" sldId="271"/>
            <ac:picMk id="5" creationId="{CDC07E2B-6FCF-4748-A001-9100A516E9EA}"/>
          </ac:picMkLst>
        </pc:picChg>
      </pc:sldChg>
      <pc:sldChg chg="addSp delSp modSp add">
        <pc:chgData name="Yogesh Reddy" userId="e6508e019f42deac" providerId="LiveId" clId="{BBB1D5B2-9817-44F4-B421-51DA4B1A5CE8}" dt="2019-09-11T22:53:19.588" v="2911" actId="14100"/>
        <pc:sldMkLst>
          <pc:docMk/>
          <pc:sldMk cId="2093964459" sldId="272"/>
        </pc:sldMkLst>
        <pc:spChg chg="mod">
          <ac:chgData name="Yogesh Reddy" userId="e6508e019f42deac" providerId="LiveId" clId="{BBB1D5B2-9817-44F4-B421-51DA4B1A5CE8}" dt="2019-09-11T22:52:39.846" v="2903" actId="20577"/>
          <ac:spMkLst>
            <pc:docMk/>
            <pc:sldMk cId="2093964459" sldId="272"/>
            <ac:spMk id="2" creationId="{6DE9A200-19E9-4548-9B33-9CFD5E5C8557}"/>
          </ac:spMkLst>
        </pc:spChg>
        <pc:spChg chg="mod">
          <ac:chgData name="Yogesh Reddy" userId="e6508e019f42deac" providerId="LiveId" clId="{BBB1D5B2-9817-44F4-B421-51DA4B1A5CE8}" dt="2019-09-11T22:52:57.153" v="2907" actId="255"/>
          <ac:spMkLst>
            <pc:docMk/>
            <pc:sldMk cId="2093964459" sldId="272"/>
            <ac:spMk id="3" creationId="{D8F73DE1-18F0-48F7-B88D-CBC75B9E64C4}"/>
          </ac:spMkLst>
        </pc:spChg>
        <pc:spChg chg="del">
          <ac:chgData name="Yogesh Reddy" userId="e6508e019f42deac" providerId="LiveId" clId="{BBB1D5B2-9817-44F4-B421-51DA4B1A5CE8}" dt="2019-09-11T22:53:05.766" v="2908"/>
          <ac:spMkLst>
            <pc:docMk/>
            <pc:sldMk cId="2093964459" sldId="272"/>
            <ac:spMk id="4" creationId="{B36C9FFC-A3B3-484A-A726-CB5AE39CED54}"/>
          </ac:spMkLst>
        </pc:spChg>
        <pc:picChg chg="add mod">
          <ac:chgData name="Yogesh Reddy" userId="e6508e019f42deac" providerId="LiveId" clId="{BBB1D5B2-9817-44F4-B421-51DA4B1A5CE8}" dt="2019-09-11T22:53:19.588" v="2911" actId="14100"/>
          <ac:picMkLst>
            <pc:docMk/>
            <pc:sldMk cId="2093964459" sldId="272"/>
            <ac:picMk id="5" creationId="{A551DDF4-B950-46AF-8D16-013F5BC8387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6F746-65ED-42BC-8A8A-4C6CC4B3DF33}" type="datetimeFigureOut">
              <a:rPr lang="en-US" smtClean="0"/>
              <a:t>13-Sep-19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8D25B-D61D-43C7-927E-3B401584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19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8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7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0583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96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2716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30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571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7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1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3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13-Sep-19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4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13-Sep-19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13-Sep-19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4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15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5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9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ieeexplore.ieee.org/stamp/stamp.jsp?tp=&amp;arnumber=7947002&amp;isnumber=7946954" TargetMode="External"/><Relationship Id="rId3" Type="http://schemas.openxmlformats.org/officeDocument/2006/relationships/hyperlink" Target="https://doi.org/10.1371/journal.pone.0159461" TargetMode="External"/><Relationship Id="rId7" Type="http://schemas.openxmlformats.org/officeDocument/2006/relationships/hyperlink" Target="http://ieeexplore.ieee.org/stamp/stamp.jsp?tp=&amp;arnumber=7479016&amp;isnumber=7478962" TargetMode="External"/><Relationship Id="rId2" Type="http://schemas.openxmlformats.org/officeDocument/2006/relationships/hyperlink" Target="https://doi.org/10.1186/s12884-015-0440-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186/s13063-019-3242-6" TargetMode="External"/><Relationship Id="rId5" Type="http://schemas.openxmlformats.org/officeDocument/2006/relationships/hyperlink" Target="https://www.who.int/nutrition/healthygrowthproj_stunted_videos/en/" TargetMode="External"/><Relationship Id="rId4" Type="http://schemas.openxmlformats.org/officeDocument/2006/relationships/hyperlink" Target="https://doi.org/10.1080/14767058.2018.142939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A88D-4C84-4AD7-AF2E-91C5E711C5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PREGNANCY OUTCOMES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66F99-067B-4DAA-B29D-26C85532AE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SHAD CARLSON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YOGESH REDDY</a:t>
            </a:r>
          </a:p>
        </p:txBody>
      </p:sp>
    </p:spTree>
    <p:extLst>
      <p:ext uri="{BB962C8B-B14F-4D97-AF65-F5344CB8AC3E}">
        <p14:creationId xmlns:p14="http://schemas.microsoft.com/office/powerpoint/2010/main" val="4150901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C4DC-109A-4740-8BD9-E1A4FE7D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4DFCA-76A8-462B-93AE-4A8D61A59A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= Child Weight Category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Normal (72%)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= Large for gestational age (12.9%)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= Small for gestational age (15.1%)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Uneven distribution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that a problem?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DC07E2B-6FCF-4748-A001-9100A516E9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3706" r="1104" b="-2"/>
          <a:stretch/>
        </p:blipFill>
        <p:spPr>
          <a:xfrm>
            <a:off x="7552681" y="2133600"/>
            <a:ext cx="3951930" cy="377762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65011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A200-19E9-4548-9B33-9CFD5E5C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73DE1-18F0-48F7-B88D-CBC75B9E64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60 features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features are highly correlated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will that affect our results?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solutions?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51DDF4-B950-46AF-8D16-013F5BC838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3076" y="1258956"/>
            <a:ext cx="4463511" cy="497493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E89D37-1A9D-454F-973F-972CF4CAC734}"/>
              </a:ext>
            </a:extLst>
          </p:cNvPr>
          <p:cNvSpPr/>
          <p:nvPr/>
        </p:nvSpPr>
        <p:spPr>
          <a:xfrm>
            <a:off x="8136835" y="2729948"/>
            <a:ext cx="516835" cy="543339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0A9267-BEEB-4F39-9CB0-DD1433CDCA21}"/>
              </a:ext>
            </a:extLst>
          </p:cNvPr>
          <p:cNvSpPr/>
          <p:nvPr/>
        </p:nvSpPr>
        <p:spPr>
          <a:xfrm>
            <a:off x="9435548" y="4293704"/>
            <a:ext cx="940904" cy="993913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64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BFBABE-ECC6-46C7-B772-E65462C3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82100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AE045-4CFF-46A0-800F-A5014C9D7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2C877-FA93-4B66-ABEB-149B98E84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Tunny Sebastian, Bijesh Yadav, Lakshmanan Jayaseelan, Reeta Vijayaselvi &amp; Ruby Jose; “Small for gestational age births among South Indian women: temporal trend and risk factors from 1996 to 2010”; BMC Pregnancy and Childbirth 15, article number: 7 (2015)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https://doi.org/10.1186/s12884-015-0440-4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Blake RA, Park S, Baltazar P, Ayaso EB, Monterde DBS, Acosta LP, et al. (2016) LBW and SGA Impact Longitudinal Growth and Nutritional Status of Filipino Infants. PLoS ONE 11(7): e0159461.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https://doi.org/10.1371/journal.pone.0159461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Manish Kumar, Sridhar Santhanam, Niranjan Thomas &amp;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Atanu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 Jana (2019) A prospective observational study comparing cardiac function of small for gestational age with appropriate for gestational age babies using serial echocardiographic studies, The Journal of Maternal-Fetal &amp; Neonatal Medicine, 32:13, 2194-2199, DOI: 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10.1080/14767058.2018.1429392</a:t>
            </a: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https://www.who.int/nutrition/healthygrowthproj_stunted_videos/en/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https://doi.org/10.1186/s13063-019-3242-6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Sun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"A data-driven approach to predict Small-for-Gestational-Age infants,"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 IEEE 13th International Conference on Networking, Sensing, and Control (ICNSC)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Mexico City, 2016, pp. 1-6.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http://ieeexplore.ieee.org/stamp/stamp.jsp?tp=&amp;arnumber=7479016&amp;isnumber=7478962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R.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Yarlapati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Roy Dey and S.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"Early Prediction of LBW Cases via Minimum Error Rate Classifier: A Statistical Machine Learning Approach,"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 IEEE International Conference on Smart Computing (SMARTCOMP)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Hong Kong, 2017, pp. 1-6.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http://ieeexplore.ieee.org/stamp/stamp.jsp?tp=&amp;arnumber=7947002&amp;isnumber=7946954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hlinkClick r:id="rId5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hlinkClick r:id="rId5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68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2870-9D33-47C0-8F00-2764314A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4617F-16C2-4A20-A902-D2835A3EE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Data-set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Overview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in SGA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02969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0D1A-CC12-4120-9518-111D5CBF0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A47D5-06E0-455E-9AEE-3E8E5E910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focus: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identify factors (maternal and environmental) that may be related with SGA births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predict SGA births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pregnancy outcomes we might explore: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NICU admissions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Anomalies in newborns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29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15BF-6637-4426-9FB6-F0723CA1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9B4ED-8F67-4AF5-8E60-B65EA36AB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from an on-going prospective cohort – Maternal Antecedents of Adiposity and Studying the Transgenerational role of Hyperglycemia and Insulin (MAASTHI)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750 data points with temporal data starting from the time the mother enrolled herself in the study till 24 hours after the delivery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 deleted as per HIPAA guidelines</a:t>
            </a:r>
          </a:p>
        </p:txBody>
      </p:sp>
    </p:spTree>
    <p:extLst>
      <p:ext uri="{BB962C8B-B14F-4D97-AF65-F5344CB8AC3E}">
        <p14:creationId xmlns:p14="http://schemas.microsoft.com/office/powerpoint/2010/main" val="394501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05F0-12DE-4004-BB93-0C31AC93A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B7375-E7CD-4EE7-82BC-0CE95766F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SGA is a term used to describe babies who are smaller than usual for the number of weeks of pregnancy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are they different from Low-Birth Weight (LBW) babies?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research interest was focused on what are the risks, short-term and long-term outcomes of being born SGA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with the help of predictive analysis, focus has shifted to predict and prevent SGA births</a:t>
            </a:r>
          </a:p>
        </p:txBody>
      </p:sp>
    </p:spTree>
    <p:extLst>
      <p:ext uri="{BB962C8B-B14F-4D97-AF65-F5344CB8AC3E}">
        <p14:creationId xmlns:p14="http://schemas.microsoft.com/office/powerpoint/2010/main" val="950489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4914-5532-42D5-95DE-AB285A5E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2B7CD-30C6-4670-B16D-CB3891D83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Birth weight and Gestational Age – two important variables that affect neonatal morbidity and mortality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risks of developing growth and developmental disorders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Stunting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Undernourishment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Compromised cardiac function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chances of nutrition-related chronic diseases (two-fold risk)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85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43EE-FEF8-47FB-918B-D56B1C4C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A213B-93B3-45E3-AEFE-86C4066BF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DESiGN Trial (DEtection of Small for Gestational age Neonate)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Randomized Control Trial in UK (amongst the highest still birth rates of all developed countries)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effect of Growth Assessment Protocol (GAP) on early detection of SGA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 – an intervention that includes risk assessment for SGA and screening using customized fundal-height growth charts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detection of SGA -&gt; Reduction of stillbirth rates by 22%</a:t>
            </a:r>
          </a:p>
        </p:txBody>
      </p:sp>
    </p:spTree>
    <p:extLst>
      <p:ext uri="{BB962C8B-B14F-4D97-AF65-F5344CB8AC3E}">
        <p14:creationId xmlns:p14="http://schemas.microsoft.com/office/powerpoint/2010/main" val="821392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A6C8-7739-4492-B6FD-6B25BAE3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IN SGA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A29FA-0B84-4EFE-818A-9F6386175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3433767" cy="3777622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study studied the use of machine learning in predicting children at risk of SGA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Support Vector Machine model outperformed a Logistical Model and a Random Forests Model in one study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25748B-E44B-4589-9806-BB2C0EE379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69022" y="2133600"/>
            <a:ext cx="4878389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02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0789-8CED-4F5D-B3B0-802BD053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IN SGA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C9FB4-492E-4AE9-B103-9EE76F5F4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3430591" cy="3777622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Study in 2017 used a Bayesian Network to predict low birth weight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found that Community, Age, Weight, and intake of iron and folic acid for the mother best predicted low birth weight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3E3FF9-4AE8-4ACA-87AD-CC52D7E0FE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9" y="2262808"/>
            <a:ext cx="5332413" cy="241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291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2426</TotalTime>
  <Words>584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 3</vt:lpstr>
      <vt:lpstr>Wisp</vt:lpstr>
      <vt:lpstr>PREDICTING PREGNANCY OUTCOMES</vt:lpstr>
      <vt:lpstr>AGENDA</vt:lpstr>
      <vt:lpstr>PROBLEM STATEMENT</vt:lpstr>
      <vt:lpstr>DATA-SET</vt:lpstr>
      <vt:lpstr>LITERATURE OVERVIEW</vt:lpstr>
      <vt:lpstr>LITERATURE OVERVIEW</vt:lpstr>
      <vt:lpstr>LITERATURE OVERVIEW</vt:lpstr>
      <vt:lpstr>ML IN SGA</vt:lpstr>
      <vt:lpstr>ML IN SGA</vt:lpstr>
      <vt:lpstr>DESCRIPTIVE STATISTICS</vt:lpstr>
      <vt:lpstr>NEXT STEPS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 Reddy</dc:creator>
  <cp:lastModifiedBy>Yogesh Reddy</cp:lastModifiedBy>
  <cp:revision>23</cp:revision>
  <dcterms:created xsi:type="dcterms:W3CDTF">2019-09-09T18:48:58Z</dcterms:created>
  <dcterms:modified xsi:type="dcterms:W3CDTF">2019-09-13T15:26:10Z</dcterms:modified>
</cp:coreProperties>
</file>