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16"/>
  </p:notesMasterIdLst>
  <p:sldIdLst>
    <p:sldId id="256" r:id="rId2"/>
    <p:sldId id="269" r:id="rId3"/>
    <p:sldId id="270" r:id="rId4"/>
    <p:sldId id="257" r:id="rId5"/>
    <p:sldId id="268" r:id="rId6"/>
    <p:sldId id="258" r:id="rId7"/>
    <p:sldId id="259" r:id="rId8"/>
    <p:sldId id="260" r:id="rId9"/>
    <p:sldId id="266" r:id="rId10"/>
    <p:sldId id="262" r:id="rId11"/>
    <p:sldId id="261" r:id="rId12"/>
    <p:sldId id="265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1"/>
    <p:restoredTop sz="94181"/>
  </p:normalViewPr>
  <p:slideViewPr>
    <p:cSldViewPr snapToGrid="0" snapToObjects="1">
      <p:cViewPr varScale="1">
        <p:scale>
          <a:sx n="73" d="100"/>
          <a:sy n="73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11AD-CD59-834E-9EF1-F1475CF221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FF8AB-BFD0-054C-9C08-B208CE92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Noisy values need to be removed or reformatted altered to be useful values</a:t>
            </a:r>
          </a:p>
          <a:p>
            <a:r>
              <a:rPr lang="en-US" dirty="0"/>
              <a:t>Outliers should have a predefined way of identifying and handling</a:t>
            </a:r>
          </a:p>
          <a:p>
            <a:r>
              <a:rPr lang="en-US" dirty="0"/>
              <a:t>Unbalanced data – resample data, generate synthetic samples, academy awards example – good a predicting losers, but lack of winners made the system volatile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8AB-BFD0-054C-9C08-B208CE9288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8AB-BFD0-054C-9C08-B208CE9288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that you’ve all been hazed into writing your own code for cross validation, you have no use for </a:t>
            </a:r>
            <a:r>
              <a:rPr lang="en-US" dirty="0" err="1"/>
              <a:t>Scikit</a:t>
            </a:r>
            <a:r>
              <a:rPr lang="en-US" dirty="0"/>
              <a:t> Learn.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8AB-BFD0-054C-9C08-B208CE9288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5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7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133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29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1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1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2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7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3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2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science-course/2019-datascience-lectures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bib/bbv01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Bm4etNMT5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3E3C-F740-4D41-A4F9-1415AEEC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DED06-907E-364E-B15C-073C23183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Crissy Neff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6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7D15-E8C6-B54F-A119-E4CE1857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7199"/>
            <a:ext cx="9905998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</a:t>
            </a:r>
            <a:br>
              <a:rPr lang="en-US" dirty="0"/>
            </a:br>
            <a:r>
              <a:rPr lang="en-US" sz="1200" dirty="0"/>
              <a:t>Credit to Samir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1DF2-50D9-D64B-AD55-05E61148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2999"/>
            <a:ext cx="9905999" cy="5503986"/>
          </a:xfrm>
        </p:spPr>
        <p:txBody>
          <a:bodyPr>
            <a:normAutofit/>
          </a:bodyPr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Not all data preprocessing works with all data sets and ML algorithms</a:t>
            </a:r>
          </a:p>
          <a:p>
            <a:pPr lvl="1"/>
            <a:r>
              <a:rPr lang="en-US" dirty="0"/>
              <a:t>Preprocessing techniques take a lot of time when running on big data</a:t>
            </a:r>
          </a:p>
          <a:p>
            <a:pPr lvl="1"/>
            <a:r>
              <a:rPr lang="en-US" dirty="0"/>
              <a:t>Data preprocessing is a major component of any ML project, not ML algorithm selection</a:t>
            </a:r>
          </a:p>
          <a:p>
            <a:pPr lvl="1"/>
            <a:r>
              <a:rPr lang="en-US" dirty="0"/>
              <a:t>In web, videos/data streaming projects, techniques need to be very fast. In web, we need online techniques. </a:t>
            </a:r>
          </a:p>
          <a:p>
            <a:r>
              <a:rPr lang="en-US" dirty="0"/>
              <a:t>What has been done:</a:t>
            </a:r>
          </a:p>
          <a:p>
            <a:pPr lvl="1"/>
            <a:r>
              <a:rPr lang="en-US" dirty="0"/>
              <a:t>Many algorithms have been developed for generic or for specific problems</a:t>
            </a:r>
          </a:p>
          <a:p>
            <a:r>
              <a:rPr lang="en-US" dirty="0"/>
              <a:t> Open areas:</a:t>
            </a:r>
          </a:p>
          <a:p>
            <a:pPr lvl="1"/>
            <a:r>
              <a:rPr lang="en-US" dirty="0"/>
              <a:t>Solutions for the ongoing challenges</a:t>
            </a:r>
          </a:p>
          <a:p>
            <a:pPr lvl="1"/>
            <a:r>
              <a:rPr lang="en-US" dirty="0"/>
              <a:t>New algorithms may be modified, to tackle new domain-specific problems.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6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7647-13C4-3C4F-A2CD-55B9DF63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87D5-201B-D940-B407-6CC18A7F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Data preprocessing is essential in data analysis </a:t>
            </a:r>
          </a:p>
          <a:p>
            <a:pPr marL="0" indent="0">
              <a:buNone/>
            </a:pPr>
            <a:r>
              <a:rPr lang="en-US" sz="2800" dirty="0"/>
              <a:t>Noise, outliers, etc. can affect outcomes of data analysis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2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162C-BBC9-5C40-8534-D4A143F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D9E3-96F3-E549-A0E6-6CAD6B83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O’Reilly Subscription is Free* through the U of U library</a:t>
            </a:r>
          </a:p>
          <a:p>
            <a:pPr lvl="1"/>
            <a:r>
              <a:rPr lang="en-US" sz="2400" dirty="0"/>
              <a:t>Lots of Math and Coding eBooks available</a:t>
            </a:r>
          </a:p>
          <a:p>
            <a:r>
              <a:rPr lang="en-US" sz="2800" dirty="0"/>
              <a:t>Data School on YouTube is a great walk-through resource for Pandas</a:t>
            </a:r>
          </a:p>
          <a:p>
            <a:r>
              <a:rPr lang="en-US" sz="2800" dirty="0"/>
              <a:t>Anything not referenced in this presentation I learned in my Data Science Course (and Ram). Check out this GitHub repository if you have time: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https://github.com/datascience-course/2019-datascience-lectures.git</a:t>
            </a:r>
            <a:endParaRPr lang="en-US" sz="28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900" dirty="0"/>
              <a:t> *(because you pay tuition, so not really “free”)</a:t>
            </a:r>
          </a:p>
        </p:txBody>
      </p:sp>
    </p:spTree>
    <p:extLst>
      <p:ext uri="{BB962C8B-B14F-4D97-AF65-F5344CB8AC3E}">
        <p14:creationId xmlns:p14="http://schemas.microsoft.com/office/powerpoint/2010/main" val="163990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BA0-8896-4E44-A504-F8ECD16B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17DD-4188-E943-ACB6-54E41C0D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67836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err="1"/>
              <a:t>Andronache</a:t>
            </a:r>
            <a:r>
              <a:rPr lang="en-US" sz="2900" dirty="0"/>
              <a:t> A, </a:t>
            </a:r>
            <a:r>
              <a:rPr lang="en-US" sz="2900" dirty="0" err="1"/>
              <a:t>Rosazza</a:t>
            </a:r>
            <a:r>
              <a:rPr lang="en-US" sz="2900" dirty="0"/>
              <a:t> C, </a:t>
            </a:r>
            <a:r>
              <a:rPr lang="en-US" sz="2900" dirty="0" err="1"/>
              <a:t>Sattin</a:t>
            </a:r>
            <a:r>
              <a:rPr lang="en-US" sz="2900" dirty="0"/>
              <a:t> D, et al. Impact of functional MRI data preprocessing pipeline on default-mode network detectability in patients with disorders of consciousness. </a:t>
            </a:r>
            <a:r>
              <a:rPr lang="en-US" sz="2900" i="1" dirty="0"/>
              <a:t>Front </a:t>
            </a:r>
            <a:r>
              <a:rPr lang="en-US" sz="2900" i="1" dirty="0" err="1"/>
              <a:t>Neuroinform</a:t>
            </a:r>
            <a:r>
              <a:rPr lang="en-US" sz="2900" dirty="0"/>
              <a:t>. 2013;7:16. </a:t>
            </a:r>
          </a:p>
          <a:p>
            <a:r>
              <a:rPr lang="en-US" sz="2900" dirty="0"/>
              <a:t>Shirley Tam, Ming-Sound Tsao, John D. McPherson, Optimization of miRNA-</a:t>
            </a:r>
            <a:r>
              <a:rPr lang="en-US" sz="2900" dirty="0" err="1"/>
              <a:t>seq</a:t>
            </a:r>
            <a:r>
              <a:rPr lang="en-US" sz="2900" dirty="0"/>
              <a:t> data preprocessing, </a:t>
            </a:r>
            <a:r>
              <a:rPr lang="en-US" sz="2900" i="1" dirty="0"/>
              <a:t>Briefings in Bioinformatics</a:t>
            </a:r>
            <a:r>
              <a:rPr lang="en-US" sz="2900" dirty="0"/>
              <a:t>, Volume 16, Issue 6, November 2015, Pages 950–963, </a:t>
            </a:r>
            <a:r>
              <a:rPr lang="en-US" sz="2900" dirty="0">
                <a:hlinkClick r:id="rId2"/>
              </a:rPr>
              <a:t>https://doi.org/10.1093/bib/bbv019</a:t>
            </a:r>
            <a:endParaRPr lang="en-US" sz="2900" dirty="0"/>
          </a:p>
          <a:p>
            <a:r>
              <a:rPr lang="en-US" sz="2900" dirty="0"/>
              <a:t>Hu Y-H, Lin W-C, Tsai C-F, </a:t>
            </a:r>
            <a:r>
              <a:rPr lang="en-US" sz="2900" dirty="0" err="1"/>
              <a:t>Ke</a:t>
            </a:r>
            <a:r>
              <a:rPr lang="en-US" sz="2900" dirty="0"/>
              <a:t> S-W, Chen C-W. An efficient data preprocessing approach for large scale medical data mining. </a:t>
            </a:r>
            <a:r>
              <a:rPr lang="en-US" sz="2900" i="1" dirty="0"/>
              <a:t>Technology And Health Care: Official Journal Of The European Society For Engineering And Medicine</a:t>
            </a:r>
            <a:r>
              <a:rPr lang="en-US" sz="2900" dirty="0"/>
              <a:t>. 2015;23(2):153-160. doi:10.3233/THC-140887.</a:t>
            </a:r>
          </a:p>
          <a:p>
            <a:r>
              <a:rPr lang="en-US" sz="2900" dirty="0"/>
              <a:t>A. </a:t>
            </a:r>
            <a:r>
              <a:rPr lang="en-US" sz="2900" dirty="0" err="1"/>
              <a:t>Idri</a:t>
            </a:r>
            <a:r>
              <a:rPr lang="en-US" sz="2900" dirty="0"/>
              <a:t>, H. </a:t>
            </a:r>
            <a:r>
              <a:rPr lang="en-US" sz="2900" dirty="0" err="1"/>
              <a:t>Benhar</a:t>
            </a:r>
            <a:r>
              <a:rPr lang="en-US" sz="2900" dirty="0"/>
              <a:t>, J.L. Fernández-</a:t>
            </a:r>
            <a:r>
              <a:rPr lang="en-US" sz="2900" dirty="0" err="1"/>
              <a:t>Alemán,I</a:t>
            </a:r>
            <a:r>
              <a:rPr lang="en-US" sz="2900" dirty="0"/>
              <a:t>. </a:t>
            </a:r>
            <a:r>
              <a:rPr lang="en-US" sz="2900" dirty="0" err="1"/>
              <a:t>Kadi</a:t>
            </a:r>
            <a:r>
              <a:rPr lang="en-US" sz="2900" dirty="0"/>
              <a:t>, A systematic map of medical data preprocessing in knowledge discovery. </a:t>
            </a:r>
            <a:r>
              <a:rPr lang="en-US" sz="2900" i="1" dirty="0"/>
              <a:t>Computer Methods and Programs in Biomedicine. </a:t>
            </a:r>
            <a:r>
              <a:rPr lang="en-US" sz="2900" dirty="0"/>
              <a:t>August 2018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0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0BCC-8616-1943-BD8C-29FD129D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DAFB-6682-8E45-AE05-7082490D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Experiences to Share?</a:t>
            </a:r>
          </a:p>
          <a:p>
            <a:r>
              <a:rPr lang="en-US" sz="2800" dirty="0"/>
              <a:t>Examples?</a:t>
            </a:r>
          </a:p>
          <a:p>
            <a:r>
              <a:rPr lang="en-US" sz="2800" dirty="0"/>
              <a:t>Preferences?</a:t>
            </a:r>
          </a:p>
        </p:txBody>
      </p:sp>
    </p:spTree>
    <p:extLst>
      <p:ext uri="{BB962C8B-B14F-4D97-AF65-F5344CB8AC3E}">
        <p14:creationId xmlns:p14="http://schemas.microsoft.com/office/powerpoint/2010/main" val="59893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3965-0C75-1840-8780-C86BDCAF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76DE-AD10-A346-B9BF-67872CC0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Research in Preprocessing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Scikit</a:t>
            </a:r>
            <a:r>
              <a:rPr lang="en-US" dirty="0"/>
              <a:t> Learn</a:t>
            </a:r>
          </a:p>
          <a:p>
            <a:r>
              <a:rPr lang="en-US" dirty="0"/>
              <a:t>Walkthrough</a:t>
            </a:r>
          </a:p>
          <a:p>
            <a:r>
              <a:rPr lang="en-US" dirty="0"/>
              <a:t>Future of Preprocessing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C359-2AAD-2749-9523-E8BBC3D3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1" y="457199"/>
            <a:ext cx="9905998" cy="1182688"/>
          </a:xfrm>
        </p:spPr>
        <p:txBody>
          <a:bodyPr/>
          <a:lstStyle/>
          <a:p>
            <a:r>
              <a:rPr lang="en-US" dirty="0"/>
              <a:t>Preprocessing in relation to ML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23F0AA-76AE-064D-879E-53EBDD412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422418"/>
            <a:ext cx="11887199" cy="5331124"/>
          </a:xfrm>
        </p:spPr>
      </p:pic>
    </p:spTree>
    <p:extLst>
      <p:ext uri="{BB962C8B-B14F-4D97-AF65-F5344CB8AC3E}">
        <p14:creationId xmlns:p14="http://schemas.microsoft.com/office/powerpoint/2010/main" val="250846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1C82-844E-D94A-A628-9DD3BD15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57" y="63610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576F-7814-2841-AC7C-E33A4796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056" y="1951672"/>
            <a:ext cx="9905999" cy="4642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Data preprocessing takes messy data and makes it useful</a:t>
            </a:r>
          </a:p>
          <a:p>
            <a:r>
              <a:rPr lang="en-US" sz="2800" dirty="0"/>
              <a:t>Seek raw data sources and determine value: </a:t>
            </a:r>
          </a:p>
          <a:p>
            <a:pPr lvl="1"/>
            <a:r>
              <a:rPr lang="en-US" sz="2400" dirty="0"/>
              <a:t>How good are they as datasets? </a:t>
            </a:r>
          </a:p>
          <a:p>
            <a:pPr lvl="1"/>
            <a:r>
              <a:rPr lang="en-US" sz="2400" dirty="0"/>
              <a:t>How relevant are they to your goal? </a:t>
            </a:r>
          </a:p>
          <a:p>
            <a:pPr lvl="1"/>
            <a:r>
              <a:rPr lang="en-US" sz="2400" dirty="0"/>
              <a:t>Is there a better source? </a:t>
            </a:r>
          </a:p>
          <a:p>
            <a:r>
              <a:rPr lang="en-US" sz="2800" dirty="0"/>
              <a:t>Parse and clean data</a:t>
            </a:r>
          </a:p>
          <a:p>
            <a:r>
              <a:rPr lang="en-US" sz="2800" dirty="0"/>
              <a:t>Data is ready for analysis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dirty="0"/>
              <a:t>This allows you to take data no one would bother looking at and make it both clear and actionable.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CEC1A-A4CC-7D4D-8F54-EC44AD1105FC}"/>
              </a:ext>
            </a:extLst>
          </p:cNvPr>
          <p:cNvSpPr txBox="1"/>
          <p:nvPr/>
        </p:nvSpPr>
        <p:spPr>
          <a:xfrm>
            <a:off x="5749960" y="6286014"/>
            <a:ext cx="5057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Kazil</a:t>
            </a:r>
            <a:r>
              <a:rPr lang="en-US" sz="1200" dirty="0"/>
              <a:t>, J., &amp; </a:t>
            </a:r>
            <a:r>
              <a:rPr lang="en-US" sz="1200" dirty="0" err="1"/>
              <a:t>Jarmul</a:t>
            </a:r>
            <a:r>
              <a:rPr lang="en-US" sz="1200" dirty="0"/>
              <a:t>, K. (2016). </a:t>
            </a:r>
            <a:r>
              <a:rPr lang="en-US" sz="1400" i="1" dirty="0"/>
              <a:t>Data</a:t>
            </a:r>
            <a:r>
              <a:rPr lang="en-US" sz="1200" i="1" dirty="0"/>
              <a:t> Wrangling with Python </a:t>
            </a:r>
            <a:r>
              <a:rPr lang="en-US" sz="1200" dirty="0"/>
              <a:t>. O'Reilly Media, Inc.</a:t>
            </a:r>
          </a:p>
        </p:txBody>
      </p:sp>
    </p:spTree>
    <p:extLst>
      <p:ext uri="{BB962C8B-B14F-4D97-AF65-F5344CB8AC3E}">
        <p14:creationId xmlns:p14="http://schemas.microsoft.com/office/powerpoint/2010/main" val="392301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87BD-02F3-6546-808A-15C5B926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7958-1240-FB44-9B9F-8C70E878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5370"/>
            <a:ext cx="9905999" cy="52226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3"/>
              </a:rPr>
              <a:t>Preprocessing Steps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Noise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Data entry errors, duplicate entries, unreal values (Jan 1,1970—anyone know what that is?)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Outliers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Tricky to handle; can affect outcomes of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Unbalanced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Several approaches, varies for each situation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Scaling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Binning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Discretization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Missing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8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BA0-8896-4E44-A504-F8ECD16B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Regarding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17DD-4188-E943-ACB6-54E41C0D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7" cy="43623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Impact of functional MRI data preprocessing pipeline on default-mode network detectability in patients with disorders of consciousness. </a:t>
            </a:r>
          </a:p>
          <a:p>
            <a:pPr lvl="1"/>
            <a:r>
              <a:rPr lang="en-US" dirty="0"/>
              <a:t>Gradually add pre-processing filters to efficiently identify disease</a:t>
            </a:r>
          </a:p>
          <a:p>
            <a:r>
              <a:rPr lang="en-US" dirty="0"/>
              <a:t>Optimization of miRNA-</a:t>
            </a:r>
            <a:r>
              <a:rPr lang="en-US" dirty="0" err="1"/>
              <a:t>seq</a:t>
            </a:r>
            <a:r>
              <a:rPr lang="en-US" dirty="0"/>
              <a:t> data preprocessing</a:t>
            </a:r>
          </a:p>
          <a:p>
            <a:pPr lvl="1"/>
            <a:r>
              <a:rPr lang="en-US" dirty="0"/>
              <a:t>Recommend specific preprocessing steps for miRNA-</a:t>
            </a:r>
            <a:r>
              <a:rPr lang="en-US" dirty="0" err="1"/>
              <a:t>seq</a:t>
            </a:r>
            <a:r>
              <a:rPr lang="en-US" dirty="0"/>
              <a:t> data; no clear consensus</a:t>
            </a:r>
          </a:p>
          <a:p>
            <a:r>
              <a:rPr lang="en-US" dirty="0"/>
              <a:t>An efficient data preprocessing approach for large scale medical data mining. </a:t>
            </a:r>
          </a:p>
          <a:p>
            <a:pPr lvl="1"/>
            <a:r>
              <a:rPr lang="en-US" dirty="0"/>
              <a:t>Suggests that instance selection and small sized training applied to large testing is most efficient</a:t>
            </a:r>
          </a:p>
          <a:p>
            <a:r>
              <a:rPr lang="en-US" dirty="0"/>
              <a:t>A systematic map of medical data preprocessing in knowledge discovery. </a:t>
            </a:r>
          </a:p>
          <a:p>
            <a:pPr lvl="1"/>
            <a:r>
              <a:rPr lang="en-US" dirty="0"/>
              <a:t>Considerable amount of time goes into preprocessing medical data because of inconsistency</a:t>
            </a:r>
          </a:p>
          <a:p>
            <a:pPr lvl="1"/>
            <a:r>
              <a:rPr lang="en-US" dirty="0"/>
              <a:t>So much data in the medical field urges for standardization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C2BE-8772-8543-8BDC-36FDEE5E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263C-5490-D541-9CF7-B0720E2A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https://pandas.pydata.org/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Quick data frame manipulation</a:t>
            </a:r>
          </a:p>
          <a:p>
            <a:pPr marL="0" indent="0">
              <a:buNone/>
            </a:pPr>
            <a:r>
              <a:rPr lang="en-US" dirty="0"/>
              <a:t>Read and write data</a:t>
            </a:r>
          </a:p>
          <a:p>
            <a:pPr marL="0" indent="0">
              <a:buNone/>
            </a:pPr>
            <a:r>
              <a:rPr lang="en-US" dirty="0"/>
              <a:t>Reshape data </a:t>
            </a:r>
          </a:p>
          <a:p>
            <a:pPr marL="0" indent="0">
              <a:buNone/>
            </a:pPr>
            <a:r>
              <a:rPr lang="en-US" dirty="0"/>
              <a:t>Feature Selection and Extraction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Limited functionality outside linear and panel regression</a:t>
            </a:r>
          </a:p>
        </p:txBody>
      </p:sp>
    </p:spTree>
    <p:extLst>
      <p:ext uri="{BB962C8B-B14F-4D97-AF65-F5344CB8AC3E}">
        <p14:creationId xmlns:p14="http://schemas.microsoft.com/office/powerpoint/2010/main" val="182379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AF1E-558F-EA49-A5E9-9406767D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3DF1-CF54-F549-84F4-5E7C20228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386"/>
            <a:ext cx="9905999" cy="483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https://scikit-learn.org/stable/index.html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Built on NumPy, SciPy, and matplotlib</a:t>
            </a:r>
          </a:p>
          <a:p>
            <a:pPr marL="0" indent="0">
              <a:buNone/>
            </a:pPr>
            <a:r>
              <a:rPr lang="en-US" dirty="0"/>
              <a:t>Preprocessing package: </a:t>
            </a:r>
          </a:p>
          <a:p>
            <a:pPr marL="457200" lvl="1" indent="0">
              <a:buNone/>
            </a:pPr>
            <a:r>
              <a:rPr lang="en-US" dirty="0"/>
              <a:t>Scaling</a:t>
            </a:r>
          </a:p>
          <a:p>
            <a:pPr marL="457200" lvl="1" indent="0">
              <a:buNone/>
            </a:pPr>
            <a:r>
              <a:rPr lang="en-US" dirty="0"/>
              <a:t>Non-linear transformations</a:t>
            </a:r>
          </a:p>
          <a:p>
            <a:pPr marL="457200" lvl="1" indent="0">
              <a:buNone/>
            </a:pPr>
            <a:r>
              <a:rPr lang="en-US" dirty="0"/>
              <a:t>Categorical encoding</a:t>
            </a:r>
          </a:p>
          <a:p>
            <a:pPr marL="0" indent="0">
              <a:buNone/>
            </a:pPr>
            <a:r>
              <a:rPr lang="en-US" dirty="0"/>
              <a:t>Dimensionality reduction</a:t>
            </a:r>
          </a:p>
          <a:p>
            <a:pPr marL="457200" lvl="1" indent="0">
              <a:buNone/>
            </a:pPr>
            <a:r>
              <a:rPr lang="en-US" dirty="0"/>
              <a:t>Principal Component Analysis (PCA)</a:t>
            </a:r>
          </a:p>
          <a:p>
            <a:pPr marL="457200" lvl="1" indent="0">
              <a:buNone/>
            </a:pPr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13239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423F-6BEC-7149-80BF-E0B7B776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NoteBook</a:t>
            </a:r>
            <a:r>
              <a:rPr lang="en-US" dirty="0"/>
              <a:t>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D4B5-CB6B-A14E-ABA9-02DC2EA2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for some fun!</a:t>
            </a:r>
          </a:p>
        </p:txBody>
      </p:sp>
    </p:spTree>
    <p:extLst>
      <p:ext uri="{BB962C8B-B14F-4D97-AF65-F5344CB8AC3E}">
        <p14:creationId xmlns:p14="http://schemas.microsoft.com/office/powerpoint/2010/main" val="311491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{11058878-35FF-CC46-9BF5-C18F5677BF2E}tf10001122</Template>
  <TotalTime>1280</TotalTime>
  <Words>793</Words>
  <Application>Microsoft Macintosh PowerPoint</Application>
  <PresentationFormat>Widescreen</PresentationFormat>
  <Paragraphs>102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Data Wrangling in Python</vt:lpstr>
      <vt:lpstr>Overview</vt:lpstr>
      <vt:lpstr>Preprocessing in relation to ML code</vt:lpstr>
      <vt:lpstr>Data Preprocessing</vt:lpstr>
      <vt:lpstr>Data to Clean</vt:lpstr>
      <vt:lpstr>Articles Regarding Preprocessing</vt:lpstr>
      <vt:lpstr>Pandas Library</vt:lpstr>
      <vt:lpstr>SciKit Learn</vt:lpstr>
      <vt:lpstr>Jupyter NoteBook Walk Through</vt:lpstr>
      <vt:lpstr>Research  Credit to Samir</vt:lpstr>
      <vt:lpstr>Conclusion</vt:lpstr>
      <vt:lpstr>Useful Information</vt:lpstr>
      <vt:lpstr>References for Articles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in Python</dc:title>
  <dc:creator>Crissy Neff</dc:creator>
  <cp:lastModifiedBy>Crissy Neff</cp:lastModifiedBy>
  <cp:revision>22</cp:revision>
  <dcterms:created xsi:type="dcterms:W3CDTF">2019-09-04T01:20:03Z</dcterms:created>
  <dcterms:modified xsi:type="dcterms:W3CDTF">2019-09-04T22:40:32Z</dcterms:modified>
</cp:coreProperties>
</file>