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0" r:id="rId5"/>
    <p:sldId id="259" r:id="rId6"/>
    <p:sldId id="261" r:id="rId7"/>
    <p:sldId id="269" r:id="rId8"/>
    <p:sldId id="268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6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in.mathworks.com/help/deeplearning/ug/list-of-deep-learning-layers.html" TargetMode="External"/><Relationship Id="rId1" Type="http://schemas.openxmlformats.org/officeDocument/2006/relationships/hyperlink" Target="https://devblogs.nvidia.com/deep-learning-nutshell-core-concepts/" TargetMode="External"/><Relationship Id="rId6" Type="http://schemas.openxmlformats.org/officeDocument/2006/relationships/hyperlink" Target="https://www.analyticsvidhya.com/blog/2020/01/fundamentals-deep-learning-activation-functions-when-to-use-them/" TargetMode="External"/><Relationship Id="rId5" Type="http://schemas.openxmlformats.org/officeDocument/2006/relationships/hyperlink" Target="https://machinelearningmastery.com/how-to-develop-a-convolutional-neural-network-from-scratch-for-mnist-handwritten-digit-classification/" TargetMode="External"/><Relationship Id="rId4" Type="http://schemas.openxmlformats.org/officeDocument/2006/relationships/hyperlink" Target="https://towardsdatascience.com/image-classification-in-10-minutes-with-mnist-dataset-54c35b77a38d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in.mathworks.com/help/deeplearning/ug/list-of-deep-learning-layers.html" TargetMode="External"/><Relationship Id="rId1" Type="http://schemas.openxmlformats.org/officeDocument/2006/relationships/hyperlink" Target="https://devblogs.nvidia.com/deep-learning-nutshell-core-concepts/" TargetMode="External"/><Relationship Id="rId6" Type="http://schemas.openxmlformats.org/officeDocument/2006/relationships/hyperlink" Target="https://www.analyticsvidhya.com/blog/2020/01/fundamentals-deep-learning-activation-functions-when-to-use-them/" TargetMode="External"/><Relationship Id="rId5" Type="http://schemas.openxmlformats.org/officeDocument/2006/relationships/hyperlink" Target="https://machinelearningmastery.com/how-to-develop-a-convolutional-neural-network-from-scratch-for-mnist-handwritten-digit-classification/" TargetMode="External"/><Relationship Id="rId4" Type="http://schemas.openxmlformats.org/officeDocument/2006/relationships/hyperlink" Target="https://towardsdatascience.com/image-classification-in-10-minutes-with-mnist-dataset-54c35b77a38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DDEA-9360-483A-ABB9-9BC8710327B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79E63-DF20-4309-AB43-204C65F91C95}">
      <dgm:prSet phldrT="[Text]" custT="1"/>
      <dgm:spPr/>
      <dgm:t>
        <a:bodyPr/>
        <a:lstStyle/>
        <a:p>
          <a:r>
            <a:rPr lang="en-IN" sz="3600" dirty="0"/>
            <a:t>1</a:t>
          </a:r>
          <a:endParaRPr lang="en-US" sz="3600" dirty="0"/>
        </a:p>
      </dgm:t>
    </dgm:pt>
    <dgm:pt modelId="{98C001DE-F844-4C77-813A-47A8D3527838}" type="parTrans" cxnId="{073D68D7-993F-49F1-AF67-3087E5B3D001}">
      <dgm:prSet/>
      <dgm:spPr/>
      <dgm:t>
        <a:bodyPr/>
        <a:lstStyle/>
        <a:p>
          <a:endParaRPr lang="en-US"/>
        </a:p>
      </dgm:t>
    </dgm:pt>
    <dgm:pt modelId="{557AC2A2-62E9-4866-BB36-7B7E68B11C02}" type="sibTrans" cxnId="{073D68D7-993F-49F1-AF67-3087E5B3D001}">
      <dgm:prSet/>
      <dgm:spPr/>
      <dgm:t>
        <a:bodyPr/>
        <a:lstStyle/>
        <a:p>
          <a:endParaRPr lang="en-US"/>
        </a:p>
      </dgm:t>
    </dgm:pt>
    <dgm:pt modelId="{D1C6A5D8-FBDB-4814-81DD-13595A1C494E}">
      <dgm:prSet phldrT="[Text]" custT="1"/>
      <dgm:spPr/>
      <dgm:t>
        <a:bodyPr/>
        <a:lstStyle/>
        <a:p>
          <a:r>
            <a:rPr lang="en-IN" sz="2800" dirty="0"/>
            <a:t>Intro to Machine Learning</a:t>
          </a:r>
          <a:endParaRPr lang="en-US" sz="2800" dirty="0"/>
        </a:p>
      </dgm:t>
    </dgm:pt>
    <dgm:pt modelId="{1EF806A4-DEE5-43AD-83FE-21CADF7B0E88}" type="parTrans" cxnId="{29989757-1DD7-46B7-80D8-2AE85A152FA8}">
      <dgm:prSet/>
      <dgm:spPr/>
      <dgm:t>
        <a:bodyPr/>
        <a:lstStyle/>
        <a:p>
          <a:endParaRPr lang="en-US"/>
        </a:p>
      </dgm:t>
    </dgm:pt>
    <dgm:pt modelId="{790EAE3C-DF92-46E1-B3FD-C318BD6305B9}" type="sibTrans" cxnId="{29989757-1DD7-46B7-80D8-2AE85A152FA8}">
      <dgm:prSet/>
      <dgm:spPr/>
      <dgm:t>
        <a:bodyPr/>
        <a:lstStyle/>
        <a:p>
          <a:endParaRPr lang="en-US"/>
        </a:p>
      </dgm:t>
    </dgm:pt>
    <dgm:pt modelId="{7F401933-DCF4-4B45-9A5B-6E63E02C49CC}">
      <dgm:prSet phldrT="[Text]" custT="1"/>
      <dgm:spPr/>
      <dgm:t>
        <a:bodyPr/>
        <a:lstStyle/>
        <a:p>
          <a:r>
            <a:rPr lang="en-IN" sz="3600" dirty="0"/>
            <a:t>2</a:t>
          </a:r>
          <a:endParaRPr lang="en-US" sz="3600" dirty="0"/>
        </a:p>
      </dgm:t>
    </dgm:pt>
    <dgm:pt modelId="{AB39CFCD-A12E-4B6E-99A7-DB98DE64C07B}" type="parTrans" cxnId="{CCFEC4DD-F9ED-407B-9518-95F16CBAE3B5}">
      <dgm:prSet/>
      <dgm:spPr/>
      <dgm:t>
        <a:bodyPr/>
        <a:lstStyle/>
        <a:p>
          <a:endParaRPr lang="en-US"/>
        </a:p>
      </dgm:t>
    </dgm:pt>
    <dgm:pt modelId="{F15332CD-34CD-4500-ACB4-BE81FEB9ADE0}" type="sibTrans" cxnId="{CCFEC4DD-F9ED-407B-9518-95F16CBAE3B5}">
      <dgm:prSet/>
      <dgm:spPr/>
      <dgm:t>
        <a:bodyPr/>
        <a:lstStyle/>
        <a:p>
          <a:endParaRPr lang="en-US"/>
        </a:p>
      </dgm:t>
    </dgm:pt>
    <dgm:pt modelId="{5AD2CD61-DD52-4424-A83A-4050A2CE9539}">
      <dgm:prSet phldrT="[Text]" custT="1"/>
      <dgm:spPr/>
      <dgm:t>
        <a:bodyPr/>
        <a:lstStyle/>
        <a:p>
          <a:r>
            <a:rPr lang="en-IN" sz="2800" dirty="0"/>
            <a:t>Intro to Deep Learning</a:t>
          </a:r>
          <a:endParaRPr lang="en-US" sz="2800" dirty="0"/>
        </a:p>
      </dgm:t>
    </dgm:pt>
    <dgm:pt modelId="{5454BB67-4A34-44D9-AEC1-0116BD5290DC}" type="parTrans" cxnId="{DEBE63A3-3F5B-46E0-8930-125E3C28B61C}">
      <dgm:prSet/>
      <dgm:spPr/>
      <dgm:t>
        <a:bodyPr/>
        <a:lstStyle/>
        <a:p>
          <a:endParaRPr lang="en-US"/>
        </a:p>
      </dgm:t>
    </dgm:pt>
    <dgm:pt modelId="{DEBB60AB-119D-46DF-903D-B01A5F5AA5B1}" type="sibTrans" cxnId="{DEBE63A3-3F5B-46E0-8930-125E3C28B61C}">
      <dgm:prSet/>
      <dgm:spPr/>
      <dgm:t>
        <a:bodyPr/>
        <a:lstStyle/>
        <a:p>
          <a:endParaRPr lang="en-US"/>
        </a:p>
      </dgm:t>
    </dgm:pt>
    <dgm:pt modelId="{0D445816-5E3F-458A-B873-1193A64BA2C7}">
      <dgm:prSet phldrT="[Text]" custT="1"/>
      <dgm:spPr/>
      <dgm:t>
        <a:bodyPr/>
        <a:lstStyle/>
        <a:p>
          <a:r>
            <a:rPr lang="en-IN" sz="3600" dirty="0"/>
            <a:t>3</a:t>
          </a:r>
          <a:endParaRPr lang="en-US" sz="3600" dirty="0"/>
        </a:p>
      </dgm:t>
    </dgm:pt>
    <dgm:pt modelId="{31E53304-C65C-48D2-B584-5712A6834768}" type="parTrans" cxnId="{B853E8B5-E62A-44E0-941B-04FB1A9B2EC6}">
      <dgm:prSet/>
      <dgm:spPr/>
      <dgm:t>
        <a:bodyPr/>
        <a:lstStyle/>
        <a:p>
          <a:endParaRPr lang="en-US"/>
        </a:p>
      </dgm:t>
    </dgm:pt>
    <dgm:pt modelId="{EA8CB467-96FC-4559-94D9-CAC9AECDF5E0}" type="sibTrans" cxnId="{B853E8B5-E62A-44E0-941B-04FB1A9B2EC6}">
      <dgm:prSet/>
      <dgm:spPr/>
      <dgm:t>
        <a:bodyPr/>
        <a:lstStyle/>
        <a:p>
          <a:endParaRPr lang="en-US"/>
        </a:p>
      </dgm:t>
    </dgm:pt>
    <dgm:pt modelId="{3B217303-E210-4D4A-933F-710F5CD75224}">
      <dgm:prSet phldrT="[Text]" custT="1"/>
      <dgm:spPr/>
      <dgm:t>
        <a:bodyPr/>
        <a:lstStyle/>
        <a:p>
          <a:r>
            <a:rPr lang="en-IN" sz="2800" dirty="0"/>
            <a:t>Deep Learning Layers</a:t>
          </a:r>
          <a:endParaRPr lang="en-US" sz="2800" dirty="0"/>
        </a:p>
      </dgm:t>
    </dgm:pt>
    <dgm:pt modelId="{6CE5525E-6B6E-44B1-BF34-1E459B6C4636}" type="parTrans" cxnId="{4AEBFC56-CF4E-4262-9FB0-F5212CE1D88D}">
      <dgm:prSet/>
      <dgm:spPr/>
      <dgm:t>
        <a:bodyPr/>
        <a:lstStyle/>
        <a:p>
          <a:endParaRPr lang="en-US"/>
        </a:p>
      </dgm:t>
    </dgm:pt>
    <dgm:pt modelId="{A34BA9D9-A53B-4482-B09D-1549B60B315E}" type="sibTrans" cxnId="{4AEBFC56-CF4E-4262-9FB0-F5212CE1D88D}">
      <dgm:prSet/>
      <dgm:spPr/>
      <dgm:t>
        <a:bodyPr/>
        <a:lstStyle/>
        <a:p>
          <a:endParaRPr lang="en-US"/>
        </a:p>
      </dgm:t>
    </dgm:pt>
    <dgm:pt modelId="{EC2264DC-5AF2-4190-A56A-5BD516F7D321}">
      <dgm:prSet phldrT="[Text]" custT="1"/>
      <dgm:spPr/>
      <dgm:t>
        <a:bodyPr/>
        <a:lstStyle/>
        <a:p>
          <a:r>
            <a:rPr lang="en-IN" sz="3600" dirty="0"/>
            <a:t>4</a:t>
          </a:r>
          <a:endParaRPr lang="en-US" sz="3600" dirty="0"/>
        </a:p>
      </dgm:t>
    </dgm:pt>
    <dgm:pt modelId="{241A4638-D108-4990-B44E-447AF9D831E5}" type="parTrans" cxnId="{E2E7F47D-1A62-4D50-BBF0-5CE90D9A961F}">
      <dgm:prSet/>
      <dgm:spPr/>
      <dgm:t>
        <a:bodyPr/>
        <a:lstStyle/>
        <a:p>
          <a:endParaRPr lang="en-US"/>
        </a:p>
      </dgm:t>
    </dgm:pt>
    <dgm:pt modelId="{226ACBE9-0D21-42FA-9C5F-7EC7CC509D4B}" type="sibTrans" cxnId="{E2E7F47D-1A62-4D50-BBF0-5CE90D9A961F}">
      <dgm:prSet/>
      <dgm:spPr/>
      <dgm:t>
        <a:bodyPr/>
        <a:lstStyle/>
        <a:p>
          <a:endParaRPr lang="en-US"/>
        </a:p>
      </dgm:t>
    </dgm:pt>
    <dgm:pt modelId="{3F9F755C-CA93-4CDC-A37D-FADD5680D8A0}">
      <dgm:prSet phldrT="[Text]" custT="1"/>
      <dgm:spPr/>
      <dgm:t>
        <a:bodyPr/>
        <a:lstStyle/>
        <a:p>
          <a:r>
            <a:rPr lang="en-IN" sz="2800" dirty="0"/>
            <a:t>Performance metrics</a:t>
          </a:r>
          <a:endParaRPr lang="en-US" sz="2800" dirty="0"/>
        </a:p>
      </dgm:t>
    </dgm:pt>
    <dgm:pt modelId="{5C8C7CEF-C807-432E-8FE3-0818A154E598}" type="parTrans" cxnId="{02B01FCD-506E-492A-A9A4-528B774BFA89}">
      <dgm:prSet/>
      <dgm:spPr/>
      <dgm:t>
        <a:bodyPr/>
        <a:lstStyle/>
        <a:p>
          <a:endParaRPr lang="en-US"/>
        </a:p>
      </dgm:t>
    </dgm:pt>
    <dgm:pt modelId="{34991004-732A-4CAE-AF04-1D4661840260}" type="sibTrans" cxnId="{02B01FCD-506E-492A-A9A4-528B774BFA89}">
      <dgm:prSet/>
      <dgm:spPr/>
      <dgm:t>
        <a:bodyPr/>
        <a:lstStyle/>
        <a:p>
          <a:endParaRPr lang="en-US"/>
        </a:p>
      </dgm:t>
    </dgm:pt>
    <dgm:pt modelId="{64B50A8F-40D5-4637-8537-2CB41FC178E3}">
      <dgm:prSet phldrT="[Text]" custT="1"/>
      <dgm:spPr/>
      <dgm:t>
        <a:bodyPr/>
        <a:lstStyle/>
        <a:p>
          <a:r>
            <a:rPr lang="en-IN" sz="3600" dirty="0"/>
            <a:t>5</a:t>
          </a:r>
          <a:endParaRPr lang="en-US" sz="3600" dirty="0"/>
        </a:p>
      </dgm:t>
    </dgm:pt>
    <dgm:pt modelId="{77289B65-BC72-4FB5-88D8-C29A8E123AA2}" type="parTrans" cxnId="{68C32A52-8D03-418D-8694-5ABEE783CBD5}">
      <dgm:prSet/>
      <dgm:spPr/>
      <dgm:t>
        <a:bodyPr/>
        <a:lstStyle/>
        <a:p>
          <a:endParaRPr lang="en-US"/>
        </a:p>
      </dgm:t>
    </dgm:pt>
    <dgm:pt modelId="{30CF0F76-9E56-449F-8529-5498F337B615}" type="sibTrans" cxnId="{68C32A52-8D03-418D-8694-5ABEE783CBD5}">
      <dgm:prSet/>
      <dgm:spPr/>
      <dgm:t>
        <a:bodyPr/>
        <a:lstStyle/>
        <a:p>
          <a:endParaRPr lang="en-US"/>
        </a:p>
      </dgm:t>
    </dgm:pt>
    <dgm:pt modelId="{157925F4-C2AD-4A3C-B98B-C19AF5F88D2E}">
      <dgm:prSet phldrT="[Text]" custT="1"/>
      <dgm:spPr/>
      <dgm:t>
        <a:bodyPr/>
        <a:lstStyle/>
        <a:p>
          <a:r>
            <a:rPr lang="en-IN" sz="2800" dirty="0"/>
            <a:t>Other resources</a:t>
          </a:r>
          <a:endParaRPr lang="en-US" sz="2800" dirty="0"/>
        </a:p>
      </dgm:t>
    </dgm:pt>
    <dgm:pt modelId="{14FE8A8D-7643-4B56-AC4E-246C7182CF69}" type="parTrans" cxnId="{D20A8B83-07BE-4FE6-880C-C7744CFD66F5}">
      <dgm:prSet/>
      <dgm:spPr/>
      <dgm:t>
        <a:bodyPr/>
        <a:lstStyle/>
        <a:p>
          <a:endParaRPr lang="en-US"/>
        </a:p>
      </dgm:t>
    </dgm:pt>
    <dgm:pt modelId="{F63F9E6D-8C80-4357-BB18-49038D701DE2}" type="sibTrans" cxnId="{D20A8B83-07BE-4FE6-880C-C7744CFD66F5}">
      <dgm:prSet/>
      <dgm:spPr/>
      <dgm:t>
        <a:bodyPr/>
        <a:lstStyle/>
        <a:p>
          <a:endParaRPr lang="en-US"/>
        </a:p>
      </dgm:t>
    </dgm:pt>
    <dgm:pt modelId="{A887A817-9454-4B3A-82BA-3F670FF3B6E9}">
      <dgm:prSet phldrT="[Text]" custT="1"/>
      <dgm:spPr/>
      <dgm:t>
        <a:bodyPr/>
        <a:lstStyle/>
        <a:p>
          <a:r>
            <a:rPr lang="en-IN" sz="3600" dirty="0"/>
            <a:t>6</a:t>
          </a:r>
          <a:endParaRPr lang="en-US" sz="3600" dirty="0"/>
        </a:p>
      </dgm:t>
    </dgm:pt>
    <dgm:pt modelId="{7D6F3416-4FA5-46B4-8680-01260EC2924C}" type="parTrans" cxnId="{13AA8BB6-340D-44F0-B8AF-33F086DEB519}">
      <dgm:prSet/>
      <dgm:spPr/>
      <dgm:t>
        <a:bodyPr/>
        <a:lstStyle/>
        <a:p>
          <a:endParaRPr lang="en-US"/>
        </a:p>
      </dgm:t>
    </dgm:pt>
    <dgm:pt modelId="{28E8800E-E9F7-4D36-87B2-449A82CC6784}" type="sibTrans" cxnId="{13AA8BB6-340D-44F0-B8AF-33F086DEB519}">
      <dgm:prSet/>
      <dgm:spPr/>
      <dgm:t>
        <a:bodyPr/>
        <a:lstStyle/>
        <a:p>
          <a:endParaRPr lang="en-US"/>
        </a:p>
      </dgm:t>
    </dgm:pt>
    <dgm:pt modelId="{69C62976-F74E-4D28-BC04-21BEB99E34C6}">
      <dgm:prSet phldrT="[Text]" custT="1"/>
      <dgm:spPr/>
      <dgm:t>
        <a:bodyPr/>
        <a:lstStyle/>
        <a:p>
          <a:r>
            <a:rPr lang="en-IN" sz="2800" dirty="0"/>
            <a:t>Useful Libraries</a:t>
          </a:r>
          <a:endParaRPr lang="en-US" sz="2800" dirty="0"/>
        </a:p>
      </dgm:t>
    </dgm:pt>
    <dgm:pt modelId="{5F9CBBD3-CC55-4D52-A593-521BE5221B3D}" type="parTrans" cxnId="{E2B14299-9BB0-4DF4-BB58-1663E3F88DED}">
      <dgm:prSet/>
      <dgm:spPr/>
      <dgm:t>
        <a:bodyPr/>
        <a:lstStyle/>
        <a:p>
          <a:endParaRPr lang="en-US"/>
        </a:p>
      </dgm:t>
    </dgm:pt>
    <dgm:pt modelId="{4EB3F2DA-2A53-494C-9623-519EB3BF0B75}" type="sibTrans" cxnId="{E2B14299-9BB0-4DF4-BB58-1663E3F88DED}">
      <dgm:prSet/>
      <dgm:spPr/>
      <dgm:t>
        <a:bodyPr/>
        <a:lstStyle/>
        <a:p>
          <a:endParaRPr lang="en-US"/>
        </a:p>
      </dgm:t>
    </dgm:pt>
    <dgm:pt modelId="{7280B821-B6FB-45E1-987A-A65710B7BBCA}">
      <dgm:prSet phldrT="[Text]" custT="1"/>
      <dgm:spPr/>
      <dgm:t>
        <a:bodyPr/>
        <a:lstStyle/>
        <a:p>
          <a:r>
            <a:rPr lang="en-IN" sz="2800" dirty="0"/>
            <a:t>5</a:t>
          </a:r>
          <a:endParaRPr lang="en-US" sz="2800" dirty="0"/>
        </a:p>
      </dgm:t>
    </dgm:pt>
    <dgm:pt modelId="{E803BB6F-13D6-4814-9293-404FFEEEF70B}" type="parTrans" cxnId="{2B178351-CCD8-4C38-9C12-AA366B17A830}">
      <dgm:prSet/>
      <dgm:spPr/>
      <dgm:t>
        <a:bodyPr/>
        <a:lstStyle/>
        <a:p>
          <a:endParaRPr lang="en-US"/>
        </a:p>
      </dgm:t>
    </dgm:pt>
    <dgm:pt modelId="{EEC530C1-92B0-4014-8C0A-D1A5F9793965}" type="sibTrans" cxnId="{2B178351-CCD8-4C38-9C12-AA366B17A830}">
      <dgm:prSet/>
      <dgm:spPr/>
      <dgm:t>
        <a:bodyPr/>
        <a:lstStyle/>
        <a:p>
          <a:endParaRPr lang="en-US"/>
        </a:p>
      </dgm:t>
    </dgm:pt>
    <dgm:pt modelId="{57C368C0-3EE0-4642-BAB9-8F0574551DF0}">
      <dgm:prSet phldrT="[Text]" custT="1"/>
      <dgm:spPr/>
      <dgm:t>
        <a:bodyPr/>
        <a:lstStyle/>
        <a:p>
          <a:r>
            <a:rPr lang="en-IN" sz="2800" dirty="0"/>
            <a:t>Practical Example</a:t>
          </a:r>
          <a:endParaRPr lang="en-US" sz="2800" dirty="0"/>
        </a:p>
      </dgm:t>
    </dgm:pt>
    <dgm:pt modelId="{0AEE403C-46BF-4024-98FE-A82226E46956}" type="parTrans" cxnId="{E2BD2B1A-8168-48D3-8FEE-A4E88EEA637E}">
      <dgm:prSet/>
      <dgm:spPr/>
      <dgm:t>
        <a:bodyPr/>
        <a:lstStyle/>
        <a:p>
          <a:endParaRPr lang="en-US"/>
        </a:p>
      </dgm:t>
    </dgm:pt>
    <dgm:pt modelId="{471C12CF-B944-4ADB-AE79-FDF84E6F9180}" type="sibTrans" cxnId="{E2BD2B1A-8168-48D3-8FEE-A4E88EEA637E}">
      <dgm:prSet/>
      <dgm:spPr/>
      <dgm:t>
        <a:bodyPr/>
        <a:lstStyle/>
        <a:p>
          <a:endParaRPr lang="en-US"/>
        </a:p>
      </dgm:t>
    </dgm:pt>
    <dgm:pt modelId="{BF07C617-0FF9-477F-96F4-B95DF7E6F838}" type="pres">
      <dgm:prSet presAssocID="{DD13DDEA-9360-483A-ABB9-9BC8710327B3}" presName="linearFlow" presStyleCnt="0">
        <dgm:presLayoutVars>
          <dgm:dir/>
          <dgm:animLvl val="lvl"/>
          <dgm:resizeHandles val="exact"/>
        </dgm:presLayoutVars>
      </dgm:prSet>
      <dgm:spPr/>
    </dgm:pt>
    <dgm:pt modelId="{CD7484D9-BD3A-454B-AD05-EC89F9BCECEF}" type="pres">
      <dgm:prSet presAssocID="{3A779E63-DF20-4309-AB43-204C65F91C95}" presName="composite" presStyleCnt="0"/>
      <dgm:spPr/>
    </dgm:pt>
    <dgm:pt modelId="{BC0CDA46-1F13-4598-9C2A-79F39E8196BC}" type="pres">
      <dgm:prSet presAssocID="{3A779E63-DF20-4309-AB43-204C65F91C95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E2FBD1A3-6D5E-412B-A803-7F509FB682A4}" type="pres">
      <dgm:prSet presAssocID="{3A779E63-DF20-4309-AB43-204C65F91C95}" presName="descendantText" presStyleLbl="alignAcc1" presStyleIdx="0" presStyleCnt="7">
        <dgm:presLayoutVars>
          <dgm:bulletEnabled val="1"/>
        </dgm:presLayoutVars>
      </dgm:prSet>
      <dgm:spPr/>
    </dgm:pt>
    <dgm:pt modelId="{A40B2E88-53A5-4C82-B072-FBE7FBE3A8DB}" type="pres">
      <dgm:prSet presAssocID="{557AC2A2-62E9-4866-BB36-7B7E68B11C02}" presName="sp" presStyleCnt="0"/>
      <dgm:spPr/>
    </dgm:pt>
    <dgm:pt modelId="{DE1B3B96-5C63-49E8-AB30-6860D9EEAA91}" type="pres">
      <dgm:prSet presAssocID="{7F401933-DCF4-4B45-9A5B-6E63E02C49CC}" presName="composite" presStyleCnt="0"/>
      <dgm:spPr/>
    </dgm:pt>
    <dgm:pt modelId="{1F84EDB5-62A3-4C01-AB8C-775C7B478D53}" type="pres">
      <dgm:prSet presAssocID="{7F401933-DCF4-4B45-9A5B-6E63E02C49CC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35EA47A4-95FB-4FFE-8E02-6D469E9DED95}" type="pres">
      <dgm:prSet presAssocID="{7F401933-DCF4-4B45-9A5B-6E63E02C49CC}" presName="descendantText" presStyleLbl="alignAcc1" presStyleIdx="1" presStyleCnt="7">
        <dgm:presLayoutVars>
          <dgm:bulletEnabled val="1"/>
        </dgm:presLayoutVars>
      </dgm:prSet>
      <dgm:spPr/>
    </dgm:pt>
    <dgm:pt modelId="{839AD12F-2637-4DB3-B1FB-058829B301FC}" type="pres">
      <dgm:prSet presAssocID="{F15332CD-34CD-4500-ACB4-BE81FEB9ADE0}" presName="sp" presStyleCnt="0"/>
      <dgm:spPr/>
    </dgm:pt>
    <dgm:pt modelId="{A9588185-1E77-4DEF-B364-078CA757E420}" type="pres">
      <dgm:prSet presAssocID="{0D445816-5E3F-458A-B873-1193A64BA2C7}" presName="composite" presStyleCnt="0"/>
      <dgm:spPr/>
    </dgm:pt>
    <dgm:pt modelId="{CCFBC547-48E2-4FB9-B6A5-C2ADF6B5DBAA}" type="pres">
      <dgm:prSet presAssocID="{0D445816-5E3F-458A-B873-1193A64BA2C7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F5220320-AF22-4623-A726-BBCCE74E6ED9}" type="pres">
      <dgm:prSet presAssocID="{0D445816-5E3F-458A-B873-1193A64BA2C7}" presName="descendantText" presStyleLbl="alignAcc1" presStyleIdx="2" presStyleCnt="7">
        <dgm:presLayoutVars>
          <dgm:bulletEnabled val="1"/>
        </dgm:presLayoutVars>
      </dgm:prSet>
      <dgm:spPr/>
    </dgm:pt>
    <dgm:pt modelId="{616C0595-09A3-4336-811D-718689EBA6C9}" type="pres">
      <dgm:prSet presAssocID="{EA8CB467-96FC-4559-94D9-CAC9AECDF5E0}" presName="sp" presStyleCnt="0"/>
      <dgm:spPr/>
    </dgm:pt>
    <dgm:pt modelId="{C7C4753D-717B-4DA0-87EF-794A682AD9D1}" type="pres">
      <dgm:prSet presAssocID="{EC2264DC-5AF2-4190-A56A-5BD516F7D321}" presName="composite" presStyleCnt="0"/>
      <dgm:spPr/>
    </dgm:pt>
    <dgm:pt modelId="{0D384D83-52DD-4973-9CF9-37255BECAC7E}" type="pres">
      <dgm:prSet presAssocID="{EC2264DC-5AF2-4190-A56A-5BD516F7D321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4313D1AA-16A4-45A7-A33D-4D6AB6917928}" type="pres">
      <dgm:prSet presAssocID="{EC2264DC-5AF2-4190-A56A-5BD516F7D321}" presName="descendantText" presStyleLbl="alignAcc1" presStyleIdx="3" presStyleCnt="7">
        <dgm:presLayoutVars>
          <dgm:bulletEnabled val="1"/>
        </dgm:presLayoutVars>
      </dgm:prSet>
      <dgm:spPr/>
    </dgm:pt>
    <dgm:pt modelId="{87FB4139-E402-4AAE-9FEC-8AF25D0A5D09}" type="pres">
      <dgm:prSet presAssocID="{226ACBE9-0D21-42FA-9C5F-7EC7CC509D4B}" presName="sp" presStyleCnt="0"/>
      <dgm:spPr/>
    </dgm:pt>
    <dgm:pt modelId="{597E32A3-8D3B-49FA-A900-5D749D5A5FF7}" type="pres">
      <dgm:prSet presAssocID="{7280B821-B6FB-45E1-987A-A65710B7BBCA}" presName="composite" presStyleCnt="0"/>
      <dgm:spPr/>
    </dgm:pt>
    <dgm:pt modelId="{1DD07A63-8031-4059-9D4F-E38188F5E11A}" type="pres">
      <dgm:prSet presAssocID="{7280B821-B6FB-45E1-987A-A65710B7BBCA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457D042D-31AB-4EF9-87C7-9413DD392BEB}" type="pres">
      <dgm:prSet presAssocID="{7280B821-B6FB-45E1-987A-A65710B7BBCA}" presName="descendantText" presStyleLbl="alignAcc1" presStyleIdx="4" presStyleCnt="7">
        <dgm:presLayoutVars>
          <dgm:bulletEnabled val="1"/>
        </dgm:presLayoutVars>
      </dgm:prSet>
      <dgm:spPr/>
    </dgm:pt>
    <dgm:pt modelId="{1A38C9ED-9502-4804-9040-329A6597DA6B}" type="pres">
      <dgm:prSet presAssocID="{EEC530C1-92B0-4014-8C0A-D1A5F9793965}" presName="sp" presStyleCnt="0"/>
      <dgm:spPr/>
    </dgm:pt>
    <dgm:pt modelId="{7C0FD2DC-8900-4197-8476-0FEE2871206E}" type="pres">
      <dgm:prSet presAssocID="{64B50A8F-40D5-4637-8537-2CB41FC178E3}" presName="composite" presStyleCnt="0"/>
      <dgm:spPr/>
    </dgm:pt>
    <dgm:pt modelId="{44F04BD2-A722-4270-A6E4-F34AA411ABF8}" type="pres">
      <dgm:prSet presAssocID="{64B50A8F-40D5-4637-8537-2CB41FC178E3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428883AD-4B89-446E-A3A1-891EC0C0B9F6}" type="pres">
      <dgm:prSet presAssocID="{64B50A8F-40D5-4637-8537-2CB41FC178E3}" presName="descendantText" presStyleLbl="alignAcc1" presStyleIdx="5" presStyleCnt="7">
        <dgm:presLayoutVars>
          <dgm:bulletEnabled val="1"/>
        </dgm:presLayoutVars>
      </dgm:prSet>
      <dgm:spPr/>
    </dgm:pt>
    <dgm:pt modelId="{ECC27D69-9B93-4ADF-B281-93D674962451}" type="pres">
      <dgm:prSet presAssocID="{30CF0F76-9E56-449F-8529-5498F337B615}" presName="sp" presStyleCnt="0"/>
      <dgm:spPr/>
    </dgm:pt>
    <dgm:pt modelId="{86A57A8D-7E90-4EFF-963F-E946CBB2E9E1}" type="pres">
      <dgm:prSet presAssocID="{A887A817-9454-4B3A-82BA-3F670FF3B6E9}" presName="composite" presStyleCnt="0"/>
      <dgm:spPr/>
    </dgm:pt>
    <dgm:pt modelId="{158B1FB6-FBC6-457D-84C8-413FCBB0799D}" type="pres">
      <dgm:prSet presAssocID="{A887A817-9454-4B3A-82BA-3F670FF3B6E9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2848C8F4-B38E-4845-8063-174BFB8083AD}" type="pres">
      <dgm:prSet presAssocID="{A887A817-9454-4B3A-82BA-3F670FF3B6E9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60A9C60C-082A-4B46-A062-1B09FD536F65}" type="presOf" srcId="{7F401933-DCF4-4B45-9A5B-6E63E02C49CC}" destId="{1F84EDB5-62A3-4C01-AB8C-775C7B478D53}" srcOrd="0" destOrd="0" presId="urn:microsoft.com/office/officeart/2005/8/layout/chevron2"/>
    <dgm:cxn modelId="{E2BD2B1A-8168-48D3-8FEE-A4E88EEA637E}" srcId="{7280B821-B6FB-45E1-987A-A65710B7BBCA}" destId="{57C368C0-3EE0-4642-BAB9-8F0574551DF0}" srcOrd="0" destOrd="0" parTransId="{0AEE403C-46BF-4024-98FE-A82226E46956}" sibTransId="{471C12CF-B944-4ADB-AE79-FDF84E6F9180}"/>
    <dgm:cxn modelId="{0E61A11E-F858-41E1-8544-C7BDA2DB39AB}" type="presOf" srcId="{3B217303-E210-4D4A-933F-710F5CD75224}" destId="{F5220320-AF22-4623-A726-BBCCE74E6ED9}" srcOrd="0" destOrd="0" presId="urn:microsoft.com/office/officeart/2005/8/layout/chevron2"/>
    <dgm:cxn modelId="{03519F5E-9DCE-4CF7-BCE4-789564A3E3F5}" type="presOf" srcId="{3F9F755C-CA93-4CDC-A37D-FADD5680D8A0}" destId="{4313D1AA-16A4-45A7-A33D-4D6AB6917928}" srcOrd="0" destOrd="0" presId="urn:microsoft.com/office/officeart/2005/8/layout/chevron2"/>
    <dgm:cxn modelId="{FE44CC69-F3F3-4607-9F6E-E49C1BAA6A82}" type="presOf" srcId="{3A779E63-DF20-4309-AB43-204C65F91C95}" destId="{BC0CDA46-1F13-4598-9C2A-79F39E8196BC}" srcOrd="0" destOrd="0" presId="urn:microsoft.com/office/officeart/2005/8/layout/chevron2"/>
    <dgm:cxn modelId="{7ED0614B-B797-4A31-95D8-4E207F1DC439}" type="presOf" srcId="{EC2264DC-5AF2-4190-A56A-5BD516F7D321}" destId="{0D384D83-52DD-4973-9CF9-37255BECAC7E}" srcOrd="0" destOrd="0" presId="urn:microsoft.com/office/officeart/2005/8/layout/chevron2"/>
    <dgm:cxn modelId="{35322D6F-CE5C-4AA2-A347-8FB450E073FD}" type="presOf" srcId="{A887A817-9454-4B3A-82BA-3F670FF3B6E9}" destId="{158B1FB6-FBC6-457D-84C8-413FCBB0799D}" srcOrd="0" destOrd="0" presId="urn:microsoft.com/office/officeart/2005/8/layout/chevron2"/>
    <dgm:cxn modelId="{CA8C6B6F-2C80-43D0-8BD5-66BA608AD731}" type="presOf" srcId="{64B50A8F-40D5-4637-8537-2CB41FC178E3}" destId="{44F04BD2-A722-4270-A6E4-F34AA411ABF8}" srcOrd="0" destOrd="0" presId="urn:microsoft.com/office/officeart/2005/8/layout/chevron2"/>
    <dgm:cxn modelId="{0288CF6F-B649-473F-88B8-155FA55176F0}" type="presOf" srcId="{0D445816-5E3F-458A-B873-1193A64BA2C7}" destId="{CCFBC547-48E2-4FB9-B6A5-C2ADF6B5DBAA}" srcOrd="0" destOrd="0" presId="urn:microsoft.com/office/officeart/2005/8/layout/chevron2"/>
    <dgm:cxn modelId="{2B178351-CCD8-4C38-9C12-AA366B17A830}" srcId="{DD13DDEA-9360-483A-ABB9-9BC8710327B3}" destId="{7280B821-B6FB-45E1-987A-A65710B7BBCA}" srcOrd="4" destOrd="0" parTransId="{E803BB6F-13D6-4814-9293-404FFEEEF70B}" sibTransId="{EEC530C1-92B0-4014-8C0A-D1A5F9793965}"/>
    <dgm:cxn modelId="{68C32A52-8D03-418D-8694-5ABEE783CBD5}" srcId="{DD13DDEA-9360-483A-ABB9-9BC8710327B3}" destId="{64B50A8F-40D5-4637-8537-2CB41FC178E3}" srcOrd="5" destOrd="0" parTransId="{77289B65-BC72-4FB5-88D8-C29A8E123AA2}" sibTransId="{30CF0F76-9E56-449F-8529-5498F337B615}"/>
    <dgm:cxn modelId="{3FAD5256-0971-49D5-98FA-C5BCF73AEF17}" type="presOf" srcId="{7280B821-B6FB-45E1-987A-A65710B7BBCA}" destId="{1DD07A63-8031-4059-9D4F-E38188F5E11A}" srcOrd="0" destOrd="0" presId="urn:microsoft.com/office/officeart/2005/8/layout/chevron2"/>
    <dgm:cxn modelId="{D711CF56-F479-4750-940D-E28A9B9C2899}" type="presOf" srcId="{5AD2CD61-DD52-4424-A83A-4050A2CE9539}" destId="{35EA47A4-95FB-4FFE-8E02-6D469E9DED95}" srcOrd="0" destOrd="0" presId="urn:microsoft.com/office/officeart/2005/8/layout/chevron2"/>
    <dgm:cxn modelId="{4AEBFC56-CF4E-4262-9FB0-F5212CE1D88D}" srcId="{0D445816-5E3F-458A-B873-1193A64BA2C7}" destId="{3B217303-E210-4D4A-933F-710F5CD75224}" srcOrd="0" destOrd="0" parTransId="{6CE5525E-6B6E-44B1-BF34-1E459B6C4636}" sibTransId="{A34BA9D9-A53B-4482-B09D-1549B60B315E}"/>
    <dgm:cxn modelId="{29989757-1DD7-46B7-80D8-2AE85A152FA8}" srcId="{3A779E63-DF20-4309-AB43-204C65F91C95}" destId="{D1C6A5D8-FBDB-4814-81DD-13595A1C494E}" srcOrd="0" destOrd="0" parTransId="{1EF806A4-DEE5-43AD-83FE-21CADF7B0E88}" sibTransId="{790EAE3C-DF92-46E1-B3FD-C318BD6305B9}"/>
    <dgm:cxn modelId="{F522F857-273A-49FF-AF51-19E2EB29AEF6}" type="presOf" srcId="{69C62976-F74E-4D28-BC04-21BEB99E34C6}" destId="{2848C8F4-B38E-4845-8063-174BFB8083AD}" srcOrd="0" destOrd="0" presId="urn:microsoft.com/office/officeart/2005/8/layout/chevron2"/>
    <dgm:cxn modelId="{E2E7F47D-1A62-4D50-BBF0-5CE90D9A961F}" srcId="{DD13DDEA-9360-483A-ABB9-9BC8710327B3}" destId="{EC2264DC-5AF2-4190-A56A-5BD516F7D321}" srcOrd="3" destOrd="0" parTransId="{241A4638-D108-4990-B44E-447AF9D831E5}" sibTransId="{226ACBE9-0D21-42FA-9C5F-7EC7CC509D4B}"/>
    <dgm:cxn modelId="{D20A8B83-07BE-4FE6-880C-C7744CFD66F5}" srcId="{64B50A8F-40D5-4637-8537-2CB41FC178E3}" destId="{157925F4-C2AD-4A3C-B98B-C19AF5F88D2E}" srcOrd="0" destOrd="0" parTransId="{14FE8A8D-7643-4B56-AC4E-246C7182CF69}" sibTransId="{F63F9E6D-8C80-4357-BB18-49038D701DE2}"/>
    <dgm:cxn modelId="{A37AD685-4E69-4682-936B-88FD882A032D}" type="presOf" srcId="{D1C6A5D8-FBDB-4814-81DD-13595A1C494E}" destId="{E2FBD1A3-6D5E-412B-A803-7F509FB682A4}" srcOrd="0" destOrd="0" presId="urn:microsoft.com/office/officeart/2005/8/layout/chevron2"/>
    <dgm:cxn modelId="{E2B14299-9BB0-4DF4-BB58-1663E3F88DED}" srcId="{A887A817-9454-4B3A-82BA-3F670FF3B6E9}" destId="{69C62976-F74E-4D28-BC04-21BEB99E34C6}" srcOrd="0" destOrd="0" parTransId="{5F9CBBD3-CC55-4D52-A593-521BE5221B3D}" sibTransId="{4EB3F2DA-2A53-494C-9623-519EB3BF0B75}"/>
    <dgm:cxn modelId="{DEBE63A3-3F5B-46E0-8930-125E3C28B61C}" srcId="{7F401933-DCF4-4B45-9A5B-6E63E02C49CC}" destId="{5AD2CD61-DD52-4424-A83A-4050A2CE9539}" srcOrd="0" destOrd="0" parTransId="{5454BB67-4A34-44D9-AEC1-0116BD5290DC}" sibTransId="{DEBB60AB-119D-46DF-903D-B01A5F5AA5B1}"/>
    <dgm:cxn modelId="{82530FA6-2C44-42AA-B81E-00B554BE7E42}" type="presOf" srcId="{157925F4-C2AD-4A3C-B98B-C19AF5F88D2E}" destId="{428883AD-4B89-446E-A3A1-891EC0C0B9F6}" srcOrd="0" destOrd="0" presId="urn:microsoft.com/office/officeart/2005/8/layout/chevron2"/>
    <dgm:cxn modelId="{B853E8B5-E62A-44E0-941B-04FB1A9B2EC6}" srcId="{DD13DDEA-9360-483A-ABB9-9BC8710327B3}" destId="{0D445816-5E3F-458A-B873-1193A64BA2C7}" srcOrd="2" destOrd="0" parTransId="{31E53304-C65C-48D2-B584-5712A6834768}" sibTransId="{EA8CB467-96FC-4559-94D9-CAC9AECDF5E0}"/>
    <dgm:cxn modelId="{13AA8BB6-340D-44F0-B8AF-33F086DEB519}" srcId="{DD13DDEA-9360-483A-ABB9-9BC8710327B3}" destId="{A887A817-9454-4B3A-82BA-3F670FF3B6E9}" srcOrd="6" destOrd="0" parTransId="{7D6F3416-4FA5-46B4-8680-01260EC2924C}" sibTransId="{28E8800E-E9F7-4D36-87B2-449A82CC6784}"/>
    <dgm:cxn modelId="{02B01FCD-506E-492A-A9A4-528B774BFA89}" srcId="{EC2264DC-5AF2-4190-A56A-5BD516F7D321}" destId="{3F9F755C-CA93-4CDC-A37D-FADD5680D8A0}" srcOrd="0" destOrd="0" parTransId="{5C8C7CEF-C807-432E-8FE3-0818A154E598}" sibTransId="{34991004-732A-4CAE-AF04-1D4661840260}"/>
    <dgm:cxn modelId="{CE3461CE-74D5-4DE4-919A-85833557EA4D}" type="presOf" srcId="{57C368C0-3EE0-4642-BAB9-8F0574551DF0}" destId="{457D042D-31AB-4EF9-87C7-9413DD392BEB}" srcOrd="0" destOrd="0" presId="urn:microsoft.com/office/officeart/2005/8/layout/chevron2"/>
    <dgm:cxn modelId="{073D68D7-993F-49F1-AF67-3087E5B3D001}" srcId="{DD13DDEA-9360-483A-ABB9-9BC8710327B3}" destId="{3A779E63-DF20-4309-AB43-204C65F91C95}" srcOrd="0" destOrd="0" parTransId="{98C001DE-F844-4C77-813A-47A8D3527838}" sibTransId="{557AC2A2-62E9-4866-BB36-7B7E68B11C02}"/>
    <dgm:cxn modelId="{CCFEC4DD-F9ED-407B-9518-95F16CBAE3B5}" srcId="{DD13DDEA-9360-483A-ABB9-9BC8710327B3}" destId="{7F401933-DCF4-4B45-9A5B-6E63E02C49CC}" srcOrd="1" destOrd="0" parTransId="{AB39CFCD-A12E-4B6E-99A7-DB98DE64C07B}" sibTransId="{F15332CD-34CD-4500-ACB4-BE81FEB9ADE0}"/>
    <dgm:cxn modelId="{DB6EC9EE-D392-4824-9806-DF9C6EA56021}" type="presOf" srcId="{DD13DDEA-9360-483A-ABB9-9BC8710327B3}" destId="{BF07C617-0FF9-477F-96F4-B95DF7E6F838}" srcOrd="0" destOrd="0" presId="urn:microsoft.com/office/officeart/2005/8/layout/chevron2"/>
    <dgm:cxn modelId="{58435C18-B914-4D19-8016-9EAC37E78B64}" type="presParOf" srcId="{BF07C617-0FF9-477F-96F4-B95DF7E6F838}" destId="{CD7484D9-BD3A-454B-AD05-EC89F9BCECEF}" srcOrd="0" destOrd="0" presId="urn:microsoft.com/office/officeart/2005/8/layout/chevron2"/>
    <dgm:cxn modelId="{15D77156-E7B3-49AB-89C3-E8408FF5889E}" type="presParOf" srcId="{CD7484D9-BD3A-454B-AD05-EC89F9BCECEF}" destId="{BC0CDA46-1F13-4598-9C2A-79F39E8196BC}" srcOrd="0" destOrd="0" presId="urn:microsoft.com/office/officeart/2005/8/layout/chevron2"/>
    <dgm:cxn modelId="{403C9CE2-2465-4459-8521-8C9EA82F441E}" type="presParOf" srcId="{CD7484D9-BD3A-454B-AD05-EC89F9BCECEF}" destId="{E2FBD1A3-6D5E-412B-A803-7F509FB682A4}" srcOrd="1" destOrd="0" presId="urn:microsoft.com/office/officeart/2005/8/layout/chevron2"/>
    <dgm:cxn modelId="{36BF5BCE-675A-4830-B6F4-01A0AF3B7486}" type="presParOf" srcId="{BF07C617-0FF9-477F-96F4-B95DF7E6F838}" destId="{A40B2E88-53A5-4C82-B072-FBE7FBE3A8DB}" srcOrd="1" destOrd="0" presId="urn:microsoft.com/office/officeart/2005/8/layout/chevron2"/>
    <dgm:cxn modelId="{E20D9632-C9B8-4EBC-A4EA-EF92370FD82C}" type="presParOf" srcId="{BF07C617-0FF9-477F-96F4-B95DF7E6F838}" destId="{DE1B3B96-5C63-49E8-AB30-6860D9EEAA91}" srcOrd="2" destOrd="0" presId="urn:microsoft.com/office/officeart/2005/8/layout/chevron2"/>
    <dgm:cxn modelId="{0A288F69-BD85-442D-93E0-20789F647AB6}" type="presParOf" srcId="{DE1B3B96-5C63-49E8-AB30-6860D9EEAA91}" destId="{1F84EDB5-62A3-4C01-AB8C-775C7B478D53}" srcOrd="0" destOrd="0" presId="urn:microsoft.com/office/officeart/2005/8/layout/chevron2"/>
    <dgm:cxn modelId="{5C739C64-A254-45F3-8AE1-2A4C47DBD90B}" type="presParOf" srcId="{DE1B3B96-5C63-49E8-AB30-6860D9EEAA91}" destId="{35EA47A4-95FB-4FFE-8E02-6D469E9DED95}" srcOrd="1" destOrd="0" presId="urn:microsoft.com/office/officeart/2005/8/layout/chevron2"/>
    <dgm:cxn modelId="{CB74713D-A072-4CC3-A078-B1C260E40B45}" type="presParOf" srcId="{BF07C617-0FF9-477F-96F4-B95DF7E6F838}" destId="{839AD12F-2637-4DB3-B1FB-058829B301FC}" srcOrd="3" destOrd="0" presId="urn:microsoft.com/office/officeart/2005/8/layout/chevron2"/>
    <dgm:cxn modelId="{D94D0470-2AF3-4F9A-82C5-EA70AC8C28E2}" type="presParOf" srcId="{BF07C617-0FF9-477F-96F4-B95DF7E6F838}" destId="{A9588185-1E77-4DEF-B364-078CA757E420}" srcOrd="4" destOrd="0" presId="urn:microsoft.com/office/officeart/2005/8/layout/chevron2"/>
    <dgm:cxn modelId="{0E0AFE4E-23D4-4B35-B904-63A87805F5AC}" type="presParOf" srcId="{A9588185-1E77-4DEF-B364-078CA757E420}" destId="{CCFBC547-48E2-4FB9-B6A5-C2ADF6B5DBAA}" srcOrd="0" destOrd="0" presId="urn:microsoft.com/office/officeart/2005/8/layout/chevron2"/>
    <dgm:cxn modelId="{8971632B-3B4F-491F-ABD4-75205D7E9128}" type="presParOf" srcId="{A9588185-1E77-4DEF-B364-078CA757E420}" destId="{F5220320-AF22-4623-A726-BBCCE74E6ED9}" srcOrd="1" destOrd="0" presId="urn:microsoft.com/office/officeart/2005/8/layout/chevron2"/>
    <dgm:cxn modelId="{2BAD6FE4-C52B-4181-BEE1-2DC4811DB60D}" type="presParOf" srcId="{BF07C617-0FF9-477F-96F4-B95DF7E6F838}" destId="{616C0595-09A3-4336-811D-718689EBA6C9}" srcOrd="5" destOrd="0" presId="urn:microsoft.com/office/officeart/2005/8/layout/chevron2"/>
    <dgm:cxn modelId="{3D01715A-F443-4161-A94D-90BBA86FF6B9}" type="presParOf" srcId="{BF07C617-0FF9-477F-96F4-B95DF7E6F838}" destId="{C7C4753D-717B-4DA0-87EF-794A682AD9D1}" srcOrd="6" destOrd="0" presId="urn:microsoft.com/office/officeart/2005/8/layout/chevron2"/>
    <dgm:cxn modelId="{1FAA12BE-4FE1-4544-AE91-B244F8AFD19F}" type="presParOf" srcId="{C7C4753D-717B-4DA0-87EF-794A682AD9D1}" destId="{0D384D83-52DD-4973-9CF9-37255BECAC7E}" srcOrd="0" destOrd="0" presId="urn:microsoft.com/office/officeart/2005/8/layout/chevron2"/>
    <dgm:cxn modelId="{12B5DDD0-B18D-40FD-9031-7B45D9DB0F18}" type="presParOf" srcId="{C7C4753D-717B-4DA0-87EF-794A682AD9D1}" destId="{4313D1AA-16A4-45A7-A33D-4D6AB6917928}" srcOrd="1" destOrd="0" presId="urn:microsoft.com/office/officeart/2005/8/layout/chevron2"/>
    <dgm:cxn modelId="{D365A49F-37B2-451F-9913-D75DC98FEBA4}" type="presParOf" srcId="{BF07C617-0FF9-477F-96F4-B95DF7E6F838}" destId="{87FB4139-E402-4AAE-9FEC-8AF25D0A5D09}" srcOrd="7" destOrd="0" presId="urn:microsoft.com/office/officeart/2005/8/layout/chevron2"/>
    <dgm:cxn modelId="{2158BF49-184F-4134-BEAE-A7AA3B229EEC}" type="presParOf" srcId="{BF07C617-0FF9-477F-96F4-B95DF7E6F838}" destId="{597E32A3-8D3B-49FA-A900-5D749D5A5FF7}" srcOrd="8" destOrd="0" presId="urn:microsoft.com/office/officeart/2005/8/layout/chevron2"/>
    <dgm:cxn modelId="{1A785B6C-904E-42E0-8EA9-865EC198A0BC}" type="presParOf" srcId="{597E32A3-8D3B-49FA-A900-5D749D5A5FF7}" destId="{1DD07A63-8031-4059-9D4F-E38188F5E11A}" srcOrd="0" destOrd="0" presId="urn:microsoft.com/office/officeart/2005/8/layout/chevron2"/>
    <dgm:cxn modelId="{6F2B6133-98E7-4173-A8AF-7B427245E44F}" type="presParOf" srcId="{597E32A3-8D3B-49FA-A900-5D749D5A5FF7}" destId="{457D042D-31AB-4EF9-87C7-9413DD392BEB}" srcOrd="1" destOrd="0" presId="urn:microsoft.com/office/officeart/2005/8/layout/chevron2"/>
    <dgm:cxn modelId="{2752506A-00DF-45B6-8F66-C1CD50C49140}" type="presParOf" srcId="{BF07C617-0FF9-477F-96F4-B95DF7E6F838}" destId="{1A38C9ED-9502-4804-9040-329A6597DA6B}" srcOrd="9" destOrd="0" presId="urn:microsoft.com/office/officeart/2005/8/layout/chevron2"/>
    <dgm:cxn modelId="{4DE6BCD8-1930-4D69-B742-12BC42696BBE}" type="presParOf" srcId="{BF07C617-0FF9-477F-96F4-B95DF7E6F838}" destId="{7C0FD2DC-8900-4197-8476-0FEE2871206E}" srcOrd="10" destOrd="0" presId="urn:microsoft.com/office/officeart/2005/8/layout/chevron2"/>
    <dgm:cxn modelId="{5BC6C53F-529F-40E7-8F74-0A0EE180C9C4}" type="presParOf" srcId="{7C0FD2DC-8900-4197-8476-0FEE2871206E}" destId="{44F04BD2-A722-4270-A6E4-F34AA411ABF8}" srcOrd="0" destOrd="0" presId="urn:microsoft.com/office/officeart/2005/8/layout/chevron2"/>
    <dgm:cxn modelId="{636F988C-AF69-4D5F-BA35-937CDDE2F767}" type="presParOf" srcId="{7C0FD2DC-8900-4197-8476-0FEE2871206E}" destId="{428883AD-4B89-446E-A3A1-891EC0C0B9F6}" srcOrd="1" destOrd="0" presId="urn:microsoft.com/office/officeart/2005/8/layout/chevron2"/>
    <dgm:cxn modelId="{02286A2B-3FD5-4392-8AE3-847BD575CB80}" type="presParOf" srcId="{BF07C617-0FF9-477F-96F4-B95DF7E6F838}" destId="{ECC27D69-9B93-4ADF-B281-93D674962451}" srcOrd="11" destOrd="0" presId="urn:microsoft.com/office/officeart/2005/8/layout/chevron2"/>
    <dgm:cxn modelId="{1A3040DF-B6FE-493B-84B0-C159879427F2}" type="presParOf" srcId="{BF07C617-0FF9-477F-96F4-B95DF7E6F838}" destId="{86A57A8D-7E90-4EFF-963F-E946CBB2E9E1}" srcOrd="12" destOrd="0" presId="urn:microsoft.com/office/officeart/2005/8/layout/chevron2"/>
    <dgm:cxn modelId="{1587468F-AC41-4142-AF52-7A48875887A4}" type="presParOf" srcId="{86A57A8D-7E90-4EFF-963F-E946CBB2E9E1}" destId="{158B1FB6-FBC6-457D-84C8-413FCBB0799D}" srcOrd="0" destOrd="0" presId="urn:microsoft.com/office/officeart/2005/8/layout/chevron2"/>
    <dgm:cxn modelId="{2DC1D22B-D183-4584-9E49-ABE1E126B8E5}" type="presParOf" srcId="{86A57A8D-7E90-4EFF-963F-E946CBB2E9E1}" destId="{2848C8F4-B38E-4845-8063-174BFB8083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FD983D-21C0-4A7C-8DFD-7A3E5A5FEFA2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8B2A81-744E-4914-924C-3AE11ED3C7DF}">
      <dgm:prSet phldrT="[Text]"/>
      <dgm:spPr/>
      <dgm:t>
        <a:bodyPr/>
        <a:lstStyle/>
        <a:p>
          <a:r>
            <a:rPr lang="en-IN" dirty="0"/>
            <a:t>Convolutional Layer</a:t>
          </a:r>
          <a:endParaRPr lang="en-US" dirty="0"/>
        </a:p>
      </dgm:t>
    </dgm:pt>
    <dgm:pt modelId="{32E2D8E2-6081-4910-A797-D5E4112A51C9}" type="parTrans" cxnId="{626E311C-81E3-4782-BFA7-30AFB104619D}">
      <dgm:prSet/>
      <dgm:spPr/>
      <dgm:t>
        <a:bodyPr/>
        <a:lstStyle/>
        <a:p>
          <a:endParaRPr lang="en-US"/>
        </a:p>
      </dgm:t>
    </dgm:pt>
    <dgm:pt modelId="{4F677248-61D4-4FAE-9049-EA17038A12D7}" type="sibTrans" cxnId="{626E311C-81E3-4782-BFA7-30AFB104619D}">
      <dgm:prSet/>
      <dgm:spPr/>
      <dgm:t>
        <a:bodyPr/>
        <a:lstStyle/>
        <a:p>
          <a:endParaRPr lang="en-US"/>
        </a:p>
      </dgm:t>
    </dgm:pt>
    <dgm:pt modelId="{C5F76081-2E70-4F84-82D4-3F113388B0AE}">
      <dgm:prSet phldrT="[Text]"/>
      <dgm:spPr/>
      <dgm:t>
        <a:bodyPr/>
        <a:lstStyle/>
        <a:p>
          <a:r>
            <a:rPr lang="en-IN" dirty="0" err="1"/>
            <a:t>MaxPool</a:t>
          </a:r>
          <a:r>
            <a:rPr lang="en-IN" dirty="0"/>
            <a:t> Layer</a:t>
          </a:r>
          <a:endParaRPr lang="en-US" dirty="0"/>
        </a:p>
      </dgm:t>
    </dgm:pt>
    <dgm:pt modelId="{711E398A-D2FD-4C12-BD65-86FE73C4AB20}" type="parTrans" cxnId="{50E6C902-DC3D-4E49-B48F-2C1839FFA8A6}">
      <dgm:prSet/>
      <dgm:spPr/>
      <dgm:t>
        <a:bodyPr/>
        <a:lstStyle/>
        <a:p>
          <a:endParaRPr lang="en-US"/>
        </a:p>
      </dgm:t>
    </dgm:pt>
    <dgm:pt modelId="{F6305F1A-7A20-4D57-8692-E4DA5052C0F0}" type="sibTrans" cxnId="{50E6C902-DC3D-4E49-B48F-2C1839FFA8A6}">
      <dgm:prSet/>
      <dgm:spPr/>
      <dgm:t>
        <a:bodyPr/>
        <a:lstStyle/>
        <a:p>
          <a:endParaRPr lang="en-US"/>
        </a:p>
      </dgm:t>
    </dgm:pt>
    <dgm:pt modelId="{FA28D271-84AB-4561-A4D3-9A10F60172E6}">
      <dgm:prSet phldrT="[Text]"/>
      <dgm:spPr/>
      <dgm:t>
        <a:bodyPr/>
        <a:lstStyle/>
        <a:p>
          <a:r>
            <a:rPr lang="en-IN" dirty="0"/>
            <a:t>Activation Layer</a:t>
          </a:r>
          <a:endParaRPr lang="en-US" dirty="0"/>
        </a:p>
      </dgm:t>
    </dgm:pt>
    <dgm:pt modelId="{FAC0388F-C068-4450-8DEA-079F65B69C75}" type="parTrans" cxnId="{D802FE64-935D-4200-8865-BF3EE548D3EE}">
      <dgm:prSet/>
      <dgm:spPr/>
      <dgm:t>
        <a:bodyPr/>
        <a:lstStyle/>
        <a:p>
          <a:endParaRPr lang="en-US"/>
        </a:p>
      </dgm:t>
    </dgm:pt>
    <dgm:pt modelId="{591C00A0-8427-4A02-9031-91B6E4F8B282}" type="sibTrans" cxnId="{D802FE64-935D-4200-8865-BF3EE548D3EE}">
      <dgm:prSet/>
      <dgm:spPr/>
      <dgm:t>
        <a:bodyPr/>
        <a:lstStyle/>
        <a:p>
          <a:endParaRPr lang="en-US"/>
        </a:p>
      </dgm:t>
    </dgm:pt>
    <dgm:pt modelId="{EDB03EAE-5216-40CC-84B2-49B5966FB2CF}">
      <dgm:prSet phldrT="[Text]"/>
      <dgm:spPr/>
      <dgm:t>
        <a:bodyPr/>
        <a:lstStyle/>
        <a:p>
          <a:r>
            <a:rPr lang="en-IN" dirty="0"/>
            <a:t>Dense Layer</a:t>
          </a:r>
          <a:endParaRPr lang="en-US" dirty="0"/>
        </a:p>
      </dgm:t>
    </dgm:pt>
    <dgm:pt modelId="{3E2FC354-3706-4F50-8DA9-4B905FADF71F}" type="parTrans" cxnId="{2624E133-87CC-49CB-9C12-DCF7095401A6}">
      <dgm:prSet/>
      <dgm:spPr/>
      <dgm:t>
        <a:bodyPr/>
        <a:lstStyle/>
        <a:p>
          <a:endParaRPr lang="en-US"/>
        </a:p>
      </dgm:t>
    </dgm:pt>
    <dgm:pt modelId="{C19FF7B2-370C-4A80-B3D4-CD185D29EAFD}" type="sibTrans" cxnId="{2624E133-87CC-49CB-9C12-DCF7095401A6}">
      <dgm:prSet/>
      <dgm:spPr/>
      <dgm:t>
        <a:bodyPr/>
        <a:lstStyle/>
        <a:p>
          <a:endParaRPr lang="en-US"/>
        </a:p>
      </dgm:t>
    </dgm:pt>
    <dgm:pt modelId="{68AA866D-7854-4F15-8C60-A3EFF29CAF9E}" type="pres">
      <dgm:prSet presAssocID="{C4FD983D-21C0-4A7C-8DFD-7A3E5A5FEFA2}" presName="Name0" presStyleCnt="0">
        <dgm:presLayoutVars>
          <dgm:dir/>
        </dgm:presLayoutVars>
      </dgm:prSet>
      <dgm:spPr/>
    </dgm:pt>
    <dgm:pt modelId="{086238A9-9C75-4125-8952-2EEAD94D75DC}" type="pres">
      <dgm:prSet presAssocID="{158B2A81-744E-4914-924C-3AE11ED3C7DF}" presName="noChildren" presStyleCnt="0"/>
      <dgm:spPr/>
    </dgm:pt>
    <dgm:pt modelId="{4A7AD43C-8D5E-4E4F-9CC3-55E7EDC97283}" type="pres">
      <dgm:prSet presAssocID="{158B2A81-744E-4914-924C-3AE11ED3C7DF}" presName="gap" presStyleCnt="0"/>
      <dgm:spPr/>
    </dgm:pt>
    <dgm:pt modelId="{E331DC7F-3DD7-424C-AFA4-314608D8C4AA}" type="pres">
      <dgm:prSet presAssocID="{158B2A81-744E-4914-924C-3AE11ED3C7DF}" presName="medCircle2" presStyleLbl="vennNode1" presStyleIdx="0" presStyleCnt="4"/>
      <dgm:spPr/>
    </dgm:pt>
    <dgm:pt modelId="{1CE1726C-699C-4DDE-BA6D-9F7592714612}" type="pres">
      <dgm:prSet presAssocID="{158B2A81-744E-4914-924C-3AE11ED3C7DF}" presName="txLvlOnly1" presStyleLbl="revTx" presStyleIdx="0" presStyleCnt="4"/>
      <dgm:spPr/>
    </dgm:pt>
    <dgm:pt modelId="{6357953A-E591-4429-B09B-93D0AD26B429}" type="pres">
      <dgm:prSet presAssocID="{C5F76081-2E70-4F84-82D4-3F113388B0AE}" presName="noChildren" presStyleCnt="0"/>
      <dgm:spPr/>
    </dgm:pt>
    <dgm:pt modelId="{7359137B-5CAB-4DA9-9122-38FF1BABB9C6}" type="pres">
      <dgm:prSet presAssocID="{C5F76081-2E70-4F84-82D4-3F113388B0AE}" presName="gap" presStyleCnt="0"/>
      <dgm:spPr/>
    </dgm:pt>
    <dgm:pt modelId="{A4B8C5C7-A0B6-44FF-9C00-D511A376FAF9}" type="pres">
      <dgm:prSet presAssocID="{C5F76081-2E70-4F84-82D4-3F113388B0AE}" presName="medCircle2" presStyleLbl="vennNode1" presStyleIdx="1" presStyleCnt="4"/>
      <dgm:spPr/>
    </dgm:pt>
    <dgm:pt modelId="{D5FFE2AF-A057-4D12-8663-BE17E94E0CA7}" type="pres">
      <dgm:prSet presAssocID="{C5F76081-2E70-4F84-82D4-3F113388B0AE}" presName="txLvlOnly1" presStyleLbl="revTx" presStyleIdx="1" presStyleCnt="4"/>
      <dgm:spPr/>
    </dgm:pt>
    <dgm:pt modelId="{B6D8A99F-99E4-4082-AF3C-CABBA55C2C25}" type="pres">
      <dgm:prSet presAssocID="{FA28D271-84AB-4561-A4D3-9A10F60172E6}" presName="noChildren" presStyleCnt="0"/>
      <dgm:spPr/>
    </dgm:pt>
    <dgm:pt modelId="{4CA39995-2CD2-402F-82B8-EB2D3B98DD21}" type="pres">
      <dgm:prSet presAssocID="{FA28D271-84AB-4561-A4D3-9A10F60172E6}" presName="gap" presStyleCnt="0"/>
      <dgm:spPr/>
    </dgm:pt>
    <dgm:pt modelId="{79E6B544-49EE-49AB-93D7-BB6E329043D9}" type="pres">
      <dgm:prSet presAssocID="{FA28D271-84AB-4561-A4D3-9A10F60172E6}" presName="medCircle2" presStyleLbl="vennNode1" presStyleIdx="2" presStyleCnt="4"/>
      <dgm:spPr/>
    </dgm:pt>
    <dgm:pt modelId="{4AA2453C-92A5-4D60-A516-2FEEDEA270FA}" type="pres">
      <dgm:prSet presAssocID="{FA28D271-84AB-4561-A4D3-9A10F60172E6}" presName="txLvlOnly1" presStyleLbl="revTx" presStyleIdx="2" presStyleCnt="4"/>
      <dgm:spPr/>
    </dgm:pt>
    <dgm:pt modelId="{0D58E801-C6AA-4DA1-B895-B77AFFD45873}" type="pres">
      <dgm:prSet presAssocID="{EDB03EAE-5216-40CC-84B2-49B5966FB2CF}" presName="noChildren" presStyleCnt="0"/>
      <dgm:spPr/>
    </dgm:pt>
    <dgm:pt modelId="{74652722-0A1D-4239-A417-AB4F988B367E}" type="pres">
      <dgm:prSet presAssocID="{EDB03EAE-5216-40CC-84B2-49B5966FB2CF}" presName="gap" presStyleCnt="0"/>
      <dgm:spPr/>
    </dgm:pt>
    <dgm:pt modelId="{5485D961-F7DA-42E9-90A4-BB27E1017DA1}" type="pres">
      <dgm:prSet presAssocID="{EDB03EAE-5216-40CC-84B2-49B5966FB2CF}" presName="medCircle2" presStyleLbl="vennNode1" presStyleIdx="3" presStyleCnt="4"/>
      <dgm:spPr/>
    </dgm:pt>
    <dgm:pt modelId="{7552C306-096C-4BAF-BF72-117227E7A161}" type="pres">
      <dgm:prSet presAssocID="{EDB03EAE-5216-40CC-84B2-49B5966FB2CF}" presName="txLvlOnly1" presStyleLbl="revTx" presStyleIdx="3" presStyleCnt="4"/>
      <dgm:spPr/>
    </dgm:pt>
  </dgm:ptLst>
  <dgm:cxnLst>
    <dgm:cxn modelId="{50E6C902-DC3D-4E49-B48F-2C1839FFA8A6}" srcId="{C4FD983D-21C0-4A7C-8DFD-7A3E5A5FEFA2}" destId="{C5F76081-2E70-4F84-82D4-3F113388B0AE}" srcOrd="1" destOrd="0" parTransId="{711E398A-D2FD-4C12-BD65-86FE73C4AB20}" sibTransId="{F6305F1A-7A20-4D57-8692-E4DA5052C0F0}"/>
    <dgm:cxn modelId="{EA8E0509-6290-4138-9F62-420CC9528987}" type="presOf" srcId="{C5F76081-2E70-4F84-82D4-3F113388B0AE}" destId="{D5FFE2AF-A057-4D12-8663-BE17E94E0CA7}" srcOrd="0" destOrd="0" presId="urn:microsoft.com/office/officeart/2008/layout/VerticalCircleList"/>
    <dgm:cxn modelId="{626E311C-81E3-4782-BFA7-30AFB104619D}" srcId="{C4FD983D-21C0-4A7C-8DFD-7A3E5A5FEFA2}" destId="{158B2A81-744E-4914-924C-3AE11ED3C7DF}" srcOrd="0" destOrd="0" parTransId="{32E2D8E2-6081-4910-A797-D5E4112A51C9}" sibTransId="{4F677248-61D4-4FAE-9049-EA17038A12D7}"/>
    <dgm:cxn modelId="{2624E133-87CC-49CB-9C12-DCF7095401A6}" srcId="{C4FD983D-21C0-4A7C-8DFD-7A3E5A5FEFA2}" destId="{EDB03EAE-5216-40CC-84B2-49B5966FB2CF}" srcOrd="3" destOrd="0" parTransId="{3E2FC354-3706-4F50-8DA9-4B905FADF71F}" sibTransId="{C19FF7B2-370C-4A80-B3D4-CD185D29EAFD}"/>
    <dgm:cxn modelId="{9EADB93F-C8EE-49A5-A37E-DFF66EFEC03F}" type="presOf" srcId="{FA28D271-84AB-4561-A4D3-9A10F60172E6}" destId="{4AA2453C-92A5-4D60-A516-2FEEDEA270FA}" srcOrd="0" destOrd="0" presId="urn:microsoft.com/office/officeart/2008/layout/VerticalCircleList"/>
    <dgm:cxn modelId="{D802FE64-935D-4200-8865-BF3EE548D3EE}" srcId="{C4FD983D-21C0-4A7C-8DFD-7A3E5A5FEFA2}" destId="{FA28D271-84AB-4561-A4D3-9A10F60172E6}" srcOrd="2" destOrd="0" parTransId="{FAC0388F-C068-4450-8DEA-079F65B69C75}" sibTransId="{591C00A0-8427-4A02-9031-91B6E4F8B282}"/>
    <dgm:cxn modelId="{4D31D6AB-4560-4E08-8A79-38F3ECBD102E}" type="presOf" srcId="{EDB03EAE-5216-40CC-84B2-49B5966FB2CF}" destId="{7552C306-096C-4BAF-BF72-117227E7A161}" srcOrd="0" destOrd="0" presId="urn:microsoft.com/office/officeart/2008/layout/VerticalCircleList"/>
    <dgm:cxn modelId="{E9D716DF-55FC-453F-BB12-E0DBC5535AAA}" type="presOf" srcId="{C4FD983D-21C0-4A7C-8DFD-7A3E5A5FEFA2}" destId="{68AA866D-7854-4F15-8C60-A3EFF29CAF9E}" srcOrd="0" destOrd="0" presId="urn:microsoft.com/office/officeart/2008/layout/VerticalCircleList"/>
    <dgm:cxn modelId="{6858EAE3-C327-413F-BB4F-EF171239AB75}" type="presOf" srcId="{158B2A81-744E-4914-924C-3AE11ED3C7DF}" destId="{1CE1726C-699C-4DDE-BA6D-9F7592714612}" srcOrd="0" destOrd="0" presId="urn:microsoft.com/office/officeart/2008/layout/VerticalCircleList"/>
    <dgm:cxn modelId="{A2AC78C9-8A5B-470F-A725-07725A4FDDAF}" type="presParOf" srcId="{68AA866D-7854-4F15-8C60-A3EFF29CAF9E}" destId="{086238A9-9C75-4125-8952-2EEAD94D75DC}" srcOrd="0" destOrd="0" presId="urn:microsoft.com/office/officeart/2008/layout/VerticalCircleList"/>
    <dgm:cxn modelId="{90E021DF-6B8A-4EF7-A42A-EA2A8BDA6CCE}" type="presParOf" srcId="{086238A9-9C75-4125-8952-2EEAD94D75DC}" destId="{4A7AD43C-8D5E-4E4F-9CC3-55E7EDC97283}" srcOrd="0" destOrd="0" presId="urn:microsoft.com/office/officeart/2008/layout/VerticalCircleList"/>
    <dgm:cxn modelId="{5F658872-5A78-4EF1-AB0F-762D54EC2EAE}" type="presParOf" srcId="{086238A9-9C75-4125-8952-2EEAD94D75DC}" destId="{E331DC7F-3DD7-424C-AFA4-314608D8C4AA}" srcOrd="1" destOrd="0" presId="urn:microsoft.com/office/officeart/2008/layout/VerticalCircleList"/>
    <dgm:cxn modelId="{B7CE8EB6-54FF-4E08-A798-7FD3AE1A0E42}" type="presParOf" srcId="{086238A9-9C75-4125-8952-2EEAD94D75DC}" destId="{1CE1726C-699C-4DDE-BA6D-9F7592714612}" srcOrd="2" destOrd="0" presId="urn:microsoft.com/office/officeart/2008/layout/VerticalCircleList"/>
    <dgm:cxn modelId="{41559636-7C9F-428D-B25C-28BBEA37963A}" type="presParOf" srcId="{68AA866D-7854-4F15-8C60-A3EFF29CAF9E}" destId="{6357953A-E591-4429-B09B-93D0AD26B429}" srcOrd="1" destOrd="0" presId="urn:microsoft.com/office/officeart/2008/layout/VerticalCircleList"/>
    <dgm:cxn modelId="{26DEEE62-968F-4082-B548-2FD82C943E3B}" type="presParOf" srcId="{6357953A-E591-4429-B09B-93D0AD26B429}" destId="{7359137B-5CAB-4DA9-9122-38FF1BABB9C6}" srcOrd="0" destOrd="0" presId="urn:microsoft.com/office/officeart/2008/layout/VerticalCircleList"/>
    <dgm:cxn modelId="{5D71A264-2940-4238-BBFD-D61BCB1ACBBC}" type="presParOf" srcId="{6357953A-E591-4429-B09B-93D0AD26B429}" destId="{A4B8C5C7-A0B6-44FF-9C00-D511A376FAF9}" srcOrd="1" destOrd="0" presId="urn:microsoft.com/office/officeart/2008/layout/VerticalCircleList"/>
    <dgm:cxn modelId="{2C6EB2EE-C696-41AA-A6BA-2FA565E1B4DA}" type="presParOf" srcId="{6357953A-E591-4429-B09B-93D0AD26B429}" destId="{D5FFE2AF-A057-4D12-8663-BE17E94E0CA7}" srcOrd="2" destOrd="0" presId="urn:microsoft.com/office/officeart/2008/layout/VerticalCircleList"/>
    <dgm:cxn modelId="{10D2B701-61A8-4F20-BE77-A86775EB983B}" type="presParOf" srcId="{68AA866D-7854-4F15-8C60-A3EFF29CAF9E}" destId="{B6D8A99F-99E4-4082-AF3C-CABBA55C2C25}" srcOrd="2" destOrd="0" presId="urn:microsoft.com/office/officeart/2008/layout/VerticalCircleList"/>
    <dgm:cxn modelId="{ACF1F6DE-13A3-4B74-9147-2F9234949D5B}" type="presParOf" srcId="{B6D8A99F-99E4-4082-AF3C-CABBA55C2C25}" destId="{4CA39995-2CD2-402F-82B8-EB2D3B98DD21}" srcOrd="0" destOrd="0" presId="urn:microsoft.com/office/officeart/2008/layout/VerticalCircleList"/>
    <dgm:cxn modelId="{6C7DDEB0-A779-45E2-A146-86D431C502D3}" type="presParOf" srcId="{B6D8A99F-99E4-4082-AF3C-CABBA55C2C25}" destId="{79E6B544-49EE-49AB-93D7-BB6E329043D9}" srcOrd="1" destOrd="0" presId="urn:microsoft.com/office/officeart/2008/layout/VerticalCircleList"/>
    <dgm:cxn modelId="{75AE6232-D867-445E-ADDC-A866695F16F7}" type="presParOf" srcId="{B6D8A99F-99E4-4082-AF3C-CABBA55C2C25}" destId="{4AA2453C-92A5-4D60-A516-2FEEDEA270FA}" srcOrd="2" destOrd="0" presId="urn:microsoft.com/office/officeart/2008/layout/VerticalCircleList"/>
    <dgm:cxn modelId="{D3D4479D-1130-47FE-A1D5-FD88B47AF94F}" type="presParOf" srcId="{68AA866D-7854-4F15-8C60-A3EFF29CAF9E}" destId="{0D58E801-C6AA-4DA1-B895-B77AFFD45873}" srcOrd="3" destOrd="0" presId="urn:microsoft.com/office/officeart/2008/layout/VerticalCircleList"/>
    <dgm:cxn modelId="{F4413610-60A4-4C11-9F28-68C469862681}" type="presParOf" srcId="{0D58E801-C6AA-4DA1-B895-B77AFFD45873}" destId="{74652722-0A1D-4239-A417-AB4F988B367E}" srcOrd="0" destOrd="0" presId="urn:microsoft.com/office/officeart/2008/layout/VerticalCircleList"/>
    <dgm:cxn modelId="{96DB3217-BE4A-4D43-B6A4-FDB9430E56FA}" type="presParOf" srcId="{0D58E801-C6AA-4DA1-B895-B77AFFD45873}" destId="{5485D961-F7DA-42E9-90A4-BB27E1017DA1}" srcOrd="1" destOrd="0" presId="urn:microsoft.com/office/officeart/2008/layout/VerticalCircleList"/>
    <dgm:cxn modelId="{A2E8148C-E400-461E-B78B-2D76EE8A924F}" type="presParOf" srcId="{0D58E801-C6AA-4DA1-B895-B77AFFD45873}" destId="{7552C306-096C-4BAF-BF72-117227E7A16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63FBA6-6F46-4369-ADF9-410D1717B30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EB9F62-4228-4280-B1B1-77617129B42D}">
      <dgm:prSet phldrT="[Text]"/>
      <dgm:spPr/>
      <dgm:t>
        <a:bodyPr vert="vert270"/>
        <a:lstStyle/>
        <a:p>
          <a:r>
            <a:rPr lang="en-IN" dirty="0"/>
            <a:t>List of resources</a:t>
          </a:r>
          <a:endParaRPr lang="en-US" dirty="0"/>
        </a:p>
      </dgm:t>
    </dgm:pt>
    <dgm:pt modelId="{D1FA4FA0-235D-4C15-8164-372811C4A153}" type="parTrans" cxnId="{DDD7EE8C-D245-4C8E-8240-23DFC10FEE93}">
      <dgm:prSet/>
      <dgm:spPr/>
      <dgm:t>
        <a:bodyPr/>
        <a:lstStyle/>
        <a:p>
          <a:endParaRPr lang="en-US"/>
        </a:p>
      </dgm:t>
    </dgm:pt>
    <dgm:pt modelId="{7BB6AF95-6521-4F82-9D2E-9CC21EE6BCCB}" type="sibTrans" cxnId="{DDD7EE8C-D245-4C8E-8240-23DFC10FEE93}">
      <dgm:prSet/>
      <dgm:spPr/>
      <dgm:t>
        <a:bodyPr/>
        <a:lstStyle/>
        <a:p>
          <a:endParaRPr lang="en-US"/>
        </a:p>
      </dgm:t>
    </dgm:pt>
    <dgm:pt modelId="{8AF870C2-8AC2-488A-8EBF-22DF375E0B16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https://devblogs.nvidia.com/deep-learning-nutshell-core-concepts/</a:t>
          </a:r>
          <a:endParaRPr lang="en-US" dirty="0"/>
        </a:p>
      </dgm:t>
    </dgm:pt>
    <dgm:pt modelId="{E29657CC-92C8-446D-92EF-03086962A0BB}" type="parTrans" cxnId="{D2D42D62-C1E6-426E-94AF-4190616A37FA}">
      <dgm:prSet/>
      <dgm:spPr/>
      <dgm:t>
        <a:bodyPr/>
        <a:lstStyle/>
        <a:p>
          <a:endParaRPr lang="en-US"/>
        </a:p>
      </dgm:t>
    </dgm:pt>
    <dgm:pt modelId="{7D0EFEF2-B350-4812-B320-46003E6EAA2A}" type="sibTrans" cxnId="{D2D42D62-C1E6-426E-94AF-4190616A37FA}">
      <dgm:prSet/>
      <dgm:spPr/>
      <dgm:t>
        <a:bodyPr/>
        <a:lstStyle/>
        <a:p>
          <a:endParaRPr lang="en-US"/>
        </a:p>
      </dgm:t>
    </dgm:pt>
    <dgm:pt modelId="{FA445DC6-AD14-499A-B08F-5C7072A18981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https://in.mathworks.com/help/deeplearning/ug/list-of-deep-learning-layers.html</a:t>
          </a:r>
          <a:endParaRPr lang="en-US" dirty="0"/>
        </a:p>
      </dgm:t>
    </dgm:pt>
    <dgm:pt modelId="{266CE977-FF8C-4C16-A02B-C428920C9960}" type="parTrans" cxnId="{4AFB1143-35A4-4A58-9757-A629788CF6AF}">
      <dgm:prSet/>
      <dgm:spPr/>
      <dgm:t>
        <a:bodyPr/>
        <a:lstStyle/>
        <a:p>
          <a:endParaRPr lang="en-US"/>
        </a:p>
      </dgm:t>
    </dgm:pt>
    <dgm:pt modelId="{48812E56-BEFA-4885-89B8-F380B1939395}" type="sibTrans" cxnId="{4AFB1143-35A4-4A58-9757-A629788CF6AF}">
      <dgm:prSet/>
      <dgm:spPr/>
      <dgm:t>
        <a:bodyPr/>
        <a:lstStyle/>
        <a:p>
          <a:endParaRPr lang="en-US"/>
        </a:p>
      </dgm:t>
    </dgm:pt>
    <dgm:pt modelId="{ABF5C388-1D4B-40E9-A7D4-D021E265C41A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https://keras.io/</a:t>
          </a:r>
          <a:endParaRPr lang="en-US" dirty="0"/>
        </a:p>
      </dgm:t>
    </dgm:pt>
    <dgm:pt modelId="{33EE23F5-37CC-478D-A09D-4D9E78767B18}" type="parTrans" cxnId="{1EAD2376-D479-4E88-88E1-4352E35C2572}">
      <dgm:prSet/>
      <dgm:spPr/>
      <dgm:t>
        <a:bodyPr/>
        <a:lstStyle/>
        <a:p>
          <a:endParaRPr lang="en-US"/>
        </a:p>
      </dgm:t>
    </dgm:pt>
    <dgm:pt modelId="{21B0984D-EBE9-48AC-9430-586F787C11CA}" type="sibTrans" cxnId="{1EAD2376-D479-4E88-88E1-4352E35C2572}">
      <dgm:prSet/>
      <dgm:spPr/>
      <dgm:t>
        <a:bodyPr/>
        <a:lstStyle/>
        <a:p>
          <a:endParaRPr lang="en-US"/>
        </a:p>
      </dgm:t>
    </dgm:pt>
    <dgm:pt modelId="{DEC8B28D-16A8-40D9-9F34-FD322346FA4B}">
      <dgm:prSet phldrT="[Text]"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https://towardsdatascience.com/image-classification-in-10-minutes-with-mnist-dataset-54c35b77a38d</a:t>
          </a:r>
          <a:endParaRPr lang="en-US" dirty="0"/>
        </a:p>
      </dgm:t>
    </dgm:pt>
    <dgm:pt modelId="{26F19DB6-E018-47DE-B163-7E9682847097}" type="parTrans" cxnId="{9F799C76-01F8-481D-A93B-345E834D5D2B}">
      <dgm:prSet/>
      <dgm:spPr/>
      <dgm:t>
        <a:bodyPr/>
        <a:lstStyle/>
        <a:p>
          <a:endParaRPr lang="en-US"/>
        </a:p>
      </dgm:t>
    </dgm:pt>
    <dgm:pt modelId="{37E2C7F2-7966-4C27-9699-8A856F134337}" type="sibTrans" cxnId="{9F799C76-01F8-481D-A93B-345E834D5D2B}">
      <dgm:prSet/>
      <dgm:spPr/>
      <dgm:t>
        <a:bodyPr/>
        <a:lstStyle/>
        <a:p>
          <a:endParaRPr lang="en-US"/>
        </a:p>
      </dgm:t>
    </dgm:pt>
    <dgm:pt modelId="{63D09096-6756-488B-82F3-22A0ACB2382E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5"/>
            </a:rPr>
            <a:t>https://machinelearningmastery.com/how-to-develop-a-convolutional-neural-network-from-scratch-for-mnist-handwritten-digit-classification/</a:t>
          </a:r>
          <a:endParaRPr lang="en-US" dirty="0"/>
        </a:p>
      </dgm:t>
    </dgm:pt>
    <dgm:pt modelId="{5AFF9438-406F-4FD5-9780-45A57BA99EA3}" type="parTrans" cxnId="{4266AB0F-4813-4CF5-AB9B-A95DEB74D980}">
      <dgm:prSet/>
      <dgm:spPr/>
      <dgm:t>
        <a:bodyPr/>
        <a:lstStyle/>
        <a:p>
          <a:endParaRPr lang="en-US"/>
        </a:p>
      </dgm:t>
    </dgm:pt>
    <dgm:pt modelId="{FAA2E840-E181-49A7-9A01-28D3BA0CD1EE}" type="sibTrans" cxnId="{4266AB0F-4813-4CF5-AB9B-A95DEB74D980}">
      <dgm:prSet/>
      <dgm:spPr/>
      <dgm:t>
        <a:bodyPr/>
        <a:lstStyle/>
        <a:p>
          <a:endParaRPr lang="en-US"/>
        </a:p>
      </dgm:t>
    </dgm:pt>
    <dgm:pt modelId="{C5F3D562-18AA-4616-99B7-1FA295C88401}">
      <dgm:prSet phldrT="[Text]"/>
      <dgm:spPr/>
      <dgm:t>
        <a:bodyPr/>
        <a:lstStyle/>
        <a:p>
          <a:r>
            <a:rPr lang="en-US">
              <a:hlinkClick xmlns:r="http://schemas.openxmlformats.org/officeDocument/2006/relationships" r:id="rId6"/>
            </a:rPr>
            <a:t>https://www.analyticsvidhya.com/blog/2020/01/fundamentals-deep-learning-activation-functions-when-to-use-them/</a:t>
          </a:r>
          <a:endParaRPr lang="en-US" dirty="0"/>
        </a:p>
      </dgm:t>
    </dgm:pt>
    <dgm:pt modelId="{20D1273C-F474-42DB-AD39-FEED6168A75B}" type="parTrans" cxnId="{938006A3-7990-4964-88B0-73CF37BE9079}">
      <dgm:prSet/>
      <dgm:spPr/>
    </dgm:pt>
    <dgm:pt modelId="{54F447C4-0C2F-43B5-A356-08D44A473356}" type="sibTrans" cxnId="{938006A3-7990-4964-88B0-73CF37BE9079}">
      <dgm:prSet/>
      <dgm:spPr/>
    </dgm:pt>
    <dgm:pt modelId="{630D6C0E-93E7-40CC-9D56-9F3798E8F380}" type="pres">
      <dgm:prSet presAssocID="{EC63FBA6-6F46-4369-ADF9-410D1717B308}" presName="vert0" presStyleCnt="0">
        <dgm:presLayoutVars>
          <dgm:dir/>
          <dgm:animOne val="branch"/>
          <dgm:animLvl val="lvl"/>
        </dgm:presLayoutVars>
      </dgm:prSet>
      <dgm:spPr/>
    </dgm:pt>
    <dgm:pt modelId="{71C9EBEB-43E2-4C08-9B00-9CDDE318FBE8}" type="pres">
      <dgm:prSet presAssocID="{CAEB9F62-4228-4280-B1B1-77617129B42D}" presName="thickLine" presStyleLbl="alignNode1" presStyleIdx="0" presStyleCnt="1"/>
      <dgm:spPr/>
    </dgm:pt>
    <dgm:pt modelId="{8F263C50-B3B2-4F12-9D6B-8B8282C9488E}" type="pres">
      <dgm:prSet presAssocID="{CAEB9F62-4228-4280-B1B1-77617129B42D}" presName="horz1" presStyleCnt="0"/>
      <dgm:spPr/>
    </dgm:pt>
    <dgm:pt modelId="{6B68B604-839B-4EC9-8226-CBA622BA75C8}" type="pres">
      <dgm:prSet presAssocID="{CAEB9F62-4228-4280-B1B1-77617129B42D}" presName="tx1" presStyleLbl="revTx" presStyleIdx="0" presStyleCnt="7"/>
      <dgm:spPr/>
    </dgm:pt>
    <dgm:pt modelId="{CF1290A1-AD5C-4BBB-87E6-92ACAF45982C}" type="pres">
      <dgm:prSet presAssocID="{CAEB9F62-4228-4280-B1B1-77617129B42D}" presName="vert1" presStyleCnt="0"/>
      <dgm:spPr/>
    </dgm:pt>
    <dgm:pt modelId="{5F9A642F-A77F-4A1B-9C0F-FDAAD6F6AC6C}" type="pres">
      <dgm:prSet presAssocID="{8AF870C2-8AC2-488A-8EBF-22DF375E0B16}" presName="vertSpace2a" presStyleCnt="0"/>
      <dgm:spPr/>
    </dgm:pt>
    <dgm:pt modelId="{2E2DAD97-1F11-425D-9297-A49C37EFF222}" type="pres">
      <dgm:prSet presAssocID="{8AF870C2-8AC2-488A-8EBF-22DF375E0B16}" presName="horz2" presStyleCnt="0"/>
      <dgm:spPr/>
    </dgm:pt>
    <dgm:pt modelId="{678FB0B1-3B47-4322-A8FC-D779BD7EF35F}" type="pres">
      <dgm:prSet presAssocID="{8AF870C2-8AC2-488A-8EBF-22DF375E0B16}" presName="horzSpace2" presStyleCnt="0"/>
      <dgm:spPr/>
    </dgm:pt>
    <dgm:pt modelId="{FC2285A6-EE5B-4321-B24A-E61FD9C9EB22}" type="pres">
      <dgm:prSet presAssocID="{8AF870C2-8AC2-488A-8EBF-22DF375E0B16}" presName="tx2" presStyleLbl="revTx" presStyleIdx="1" presStyleCnt="7"/>
      <dgm:spPr/>
    </dgm:pt>
    <dgm:pt modelId="{D4643B47-F9B2-47F8-ADB7-13417308D09B}" type="pres">
      <dgm:prSet presAssocID="{8AF870C2-8AC2-488A-8EBF-22DF375E0B16}" presName="vert2" presStyleCnt="0"/>
      <dgm:spPr/>
    </dgm:pt>
    <dgm:pt modelId="{B50817FF-FCDB-474B-ACB0-B1F577CEB159}" type="pres">
      <dgm:prSet presAssocID="{8AF870C2-8AC2-488A-8EBF-22DF375E0B16}" presName="thinLine2b" presStyleLbl="callout" presStyleIdx="0" presStyleCnt="6"/>
      <dgm:spPr/>
    </dgm:pt>
    <dgm:pt modelId="{F4D47744-F55F-4790-9FB4-B7207BFC86FE}" type="pres">
      <dgm:prSet presAssocID="{8AF870C2-8AC2-488A-8EBF-22DF375E0B16}" presName="vertSpace2b" presStyleCnt="0"/>
      <dgm:spPr/>
    </dgm:pt>
    <dgm:pt modelId="{836FA5F9-A8C2-4070-BC37-B03EDD9DC40A}" type="pres">
      <dgm:prSet presAssocID="{FA445DC6-AD14-499A-B08F-5C7072A18981}" presName="horz2" presStyleCnt="0"/>
      <dgm:spPr/>
    </dgm:pt>
    <dgm:pt modelId="{9086F109-B804-4687-B8DA-D555ED5BDECB}" type="pres">
      <dgm:prSet presAssocID="{FA445DC6-AD14-499A-B08F-5C7072A18981}" presName="horzSpace2" presStyleCnt="0"/>
      <dgm:spPr/>
    </dgm:pt>
    <dgm:pt modelId="{6B6E35EF-EADF-4221-8AEE-9A7DFD3F8C7C}" type="pres">
      <dgm:prSet presAssocID="{FA445DC6-AD14-499A-B08F-5C7072A18981}" presName="tx2" presStyleLbl="revTx" presStyleIdx="2" presStyleCnt="7"/>
      <dgm:spPr/>
    </dgm:pt>
    <dgm:pt modelId="{A4779DDA-402B-4CC4-BFC6-BBC601A42974}" type="pres">
      <dgm:prSet presAssocID="{FA445DC6-AD14-499A-B08F-5C7072A18981}" presName="vert2" presStyleCnt="0"/>
      <dgm:spPr/>
    </dgm:pt>
    <dgm:pt modelId="{45B3E58A-DF8B-498B-B429-3E4517566A68}" type="pres">
      <dgm:prSet presAssocID="{FA445DC6-AD14-499A-B08F-5C7072A18981}" presName="thinLine2b" presStyleLbl="callout" presStyleIdx="1" presStyleCnt="6"/>
      <dgm:spPr/>
    </dgm:pt>
    <dgm:pt modelId="{2F9D59CE-AD90-49BB-9F3C-4020A260B7B7}" type="pres">
      <dgm:prSet presAssocID="{FA445DC6-AD14-499A-B08F-5C7072A18981}" presName="vertSpace2b" presStyleCnt="0"/>
      <dgm:spPr/>
    </dgm:pt>
    <dgm:pt modelId="{CFAA178E-FACD-42DD-A15E-5479666BCF0A}" type="pres">
      <dgm:prSet presAssocID="{ABF5C388-1D4B-40E9-A7D4-D021E265C41A}" presName="horz2" presStyleCnt="0"/>
      <dgm:spPr/>
    </dgm:pt>
    <dgm:pt modelId="{758279C4-AA96-4B17-9B74-E1F2E63FF468}" type="pres">
      <dgm:prSet presAssocID="{ABF5C388-1D4B-40E9-A7D4-D021E265C41A}" presName="horzSpace2" presStyleCnt="0"/>
      <dgm:spPr/>
    </dgm:pt>
    <dgm:pt modelId="{6C93F82F-EF2F-4691-B8C2-46895C856705}" type="pres">
      <dgm:prSet presAssocID="{ABF5C388-1D4B-40E9-A7D4-D021E265C41A}" presName="tx2" presStyleLbl="revTx" presStyleIdx="3" presStyleCnt="7"/>
      <dgm:spPr/>
    </dgm:pt>
    <dgm:pt modelId="{4FC1BD09-BD0D-4677-A6D1-8C8661BED7EA}" type="pres">
      <dgm:prSet presAssocID="{ABF5C388-1D4B-40E9-A7D4-D021E265C41A}" presName="vert2" presStyleCnt="0"/>
      <dgm:spPr/>
    </dgm:pt>
    <dgm:pt modelId="{62F06CD2-4B21-47F4-BE21-BDD26E7295DD}" type="pres">
      <dgm:prSet presAssocID="{ABF5C388-1D4B-40E9-A7D4-D021E265C41A}" presName="thinLine2b" presStyleLbl="callout" presStyleIdx="2" presStyleCnt="6"/>
      <dgm:spPr/>
    </dgm:pt>
    <dgm:pt modelId="{67149DFD-5EC3-4CCE-A606-19E8F313B528}" type="pres">
      <dgm:prSet presAssocID="{ABF5C388-1D4B-40E9-A7D4-D021E265C41A}" presName="vertSpace2b" presStyleCnt="0"/>
      <dgm:spPr/>
    </dgm:pt>
    <dgm:pt modelId="{AF746ED7-F2C0-4BEC-A651-AC1B0B238E5C}" type="pres">
      <dgm:prSet presAssocID="{DEC8B28D-16A8-40D9-9F34-FD322346FA4B}" presName="horz2" presStyleCnt="0"/>
      <dgm:spPr/>
    </dgm:pt>
    <dgm:pt modelId="{30C72A97-F18A-4AB1-A01E-C6C3BDC61025}" type="pres">
      <dgm:prSet presAssocID="{DEC8B28D-16A8-40D9-9F34-FD322346FA4B}" presName="horzSpace2" presStyleCnt="0"/>
      <dgm:spPr/>
    </dgm:pt>
    <dgm:pt modelId="{DDF225DE-A238-40F4-89F3-0BEA76A48B5F}" type="pres">
      <dgm:prSet presAssocID="{DEC8B28D-16A8-40D9-9F34-FD322346FA4B}" presName="tx2" presStyleLbl="revTx" presStyleIdx="4" presStyleCnt="7"/>
      <dgm:spPr/>
    </dgm:pt>
    <dgm:pt modelId="{9BA87D54-AC93-46E5-87B7-30D104945AD9}" type="pres">
      <dgm:prSet presAssocID="{DEC8B28D-16A8-40D9-9F34-FD322346FA4B}" presName="vert2" presStyleCnt="0"/>
      <dgm:spPr/>
    </dgm:pt>
    <dgm:pt modelId="{6D0CF3A5-013A-491A-A2A2-F3F2BDD56B19}" type="pres">
      <dgm:prSet presAssocID="{DEC8B28D-16A8-40D9-9F34-FD322346FA4B}" presName="thinLine2b" presStyleLbl="callout" presStyleIdx="3" presStyleCnt="6"/>
      <dgm:spPr/>
    </dgm:pt>
    <dgm:pt modelId="{C863A838-1C19-4258-A3D2-E410540BA5F0}" type="pres">
      <dgm:prSet presAssocID="{DEC8B28D-16A8-40D9-9F34-FD322346FA4B}" presName="vertSpace2b" presStyleCnt="0"/>
      <dgm:spPr/>
    </dgm:pt>
    <dgm:pt modelId="{9DF001A3-C5E5-434B-8CED-E1966B402EE8}" type="pres">
      <dgm:prSet presAssocID="{63D09096-6756-488B-82F3-22A0ACB2382E}" presName="horz2" presStyleCnt="0"/>
      <dgm:spPr/>
    </dgm:pt>
    <dgm:pt modelId="{244C213F-D09D-4B85-9EAB-213D8BD2AD90}" type="pres">
      <dgm:prSet presAssocID="{63D09096-6756-488B-82F3-22A0ACB2382E}" presName="horzSpace2" presStyleCnt="0"/>
      <dgm:spPr/>
    </dgm:pt>
    <dgm:pt modelId="{BA87C45B-BCE8-4685-85D3-A4BE8CFE54A9}" type="pres">
      <dgm:prSet presAssocID="{63D09096-6756-488B-82F3-22A0ACB2382E}" presName="tx2" presStyleLbl="revTx" presStyleIdx="5" presStyleCnt="7"/>
      <dgm:spPr/>
    </dgm:pt>
    <dgm:pt modelId="{39185B5F-0416-4E06-97AE-4C4F3707B0CD}" type="pres">
      <dgm:prSet presAssocID="{63D09096-6756-488B-82F3-22A0ACB2382E}" presName="vert2" presStyleCnt="0"/>
      <dgm:spPr/>
    </dgm:pt>
    <dgm:pt modelId="{57E7DBFD-AAFE-47A5-A007-F79EA5636E70}" type="pres">
      <dgm:prSet presAssocID="{63D09096-6756-488B-82F3-22A0ACB2382E}" presName="thinLine2b" presStyleLbl="callout" presStyleIdx="4" presStyleCnt="6"/>
      <dgm:spPr/>
    </dgm:pt>
    <dgm:pt modelId="{27AD5279-A119-4CFB-AD93-3684935135F0}" type="pres">
      <dgm:prSet presAssocID="{63D09096-6756-488B-82F3-22A0ACB2382E}" presName="vertSpace2b" presStyleCnt="0"/>
      <dgm:spPr/>
    </dgm:pt>
    <dgm:pt modelId="{823ADDA1-222F-4CF2-87C7-7E57FEF207A5}" type="pres">
      <dgm:prSet presAssocID="{C5F3D562-18AA-4616-99B7-1FA295C88401}" presName="horz2" presStyleCnt="0"/>
      <dgm:spPr/>
    </dgm:pt>
    <dgm:pt modelId="{26635B47-ACCF-47FB-ACF1-53B72A8A0A2E}" type="pres">
      <dgm:prSet presAssocID="{C5F3D562-18AA-4616-99B7-1FA295C88401}" presName="horzSpace2" presStyleCnt="0"/>
      <dgm:spPr/>
    </dgm:pt>
    <dgm:pt modelId="{3FA152BC-CB6A-4F68-9727-15851844E954}" type="pres">
      <dgm:prSet presAssocID="{C5F3D562-18AA-4616-99B7-1FA295C88401}" presName="tx2" presStyleLbl="revTx" presStyleIdx="6" presStyleCnt="7"/>
      <dgm:spPr/>
    </dgm:pt>
    <dgm:pt modelId="{F9A11FAC-6073-4A8C-A701-E2797A85C38F}" type="pres">
      <dgm:prSet presAssocID="{C5F3D562-18AA-4616-99B7-1FA295C88401}" presName="vert2" presStyleCnt="0"/>
      <dgm:spPr/>
    </dgm:pt>
    <dgm:pt modelId="{00D3419B-8BEC-4C0C-A2F6-4F7C80005A7D}" type="pres">
      <dgm:prSet presAssocID="{C5F3D562-18AA-4616-99B7-1FA295C88401}" presName="thinLine2b" presStyleLbl="callout" presStyleIdx="5" presStyleCnt="6"/>
      <dgm:spPr/>
    </dgm:pt>
    <dgm:pt modelId="{2CA8262E-4574-40BC-9D0E-DF7CC533DBD6}" type="pres">
      <dgm:prSet presAssocID="{C5F3D562-18AA-4616-99B7-1FA295C88401}" presName="vertSpace2b" presStyleCnt="0"/>
      <dgm:spPr/>
    </dgm:pt>
  </dgm:ptLst>
  <dgm:cxnLst>
    <dgm:cxn modelId="{77A9E204-4D25-4DDA-A484-54CBC12F0FD5}" type="presOf" srcId="{EC63FBA6-6F46-4369-ADF9-410D1717B308}" destId="{630D6C0E-93E7-40CC-9D56-9F3798E8F380}" srcOrd="0" destOrd="0" presId="urn:microsoft.com/office/officeart/2008/layout/LinedList"/>
    <dgm:cxn modelId="{A7F13B0A-C3CD-4C70-929D-5354A86A9C24}" type="presOf" srcId="{63D09096-6756-488B-82F3-22A0ACB2382E}" destId="{BA87C45B-BCE8-4685-85D3-A4BE8CFE54A9}" srcOrd="0" destOrd="0" presId="urn:microsoft.com/office/officeart/2008/layout/LinedList"/>
    <dgm:cxn modelId="{4266AB0F-4813-4CF5-AB9B-A95DEB74D980}" srcId="{CAEB9F62-4228-4280-B1B1-77617129B42D}" destId="{63D09096-6756-488B-82F3-22A0ACB2382E}" srcOrd="4" destOrd="0" parTransId="{5AFF9438-406F-4FD5-9780-45A57BA99EA3}" sibTransId="{FAA2E840-E181-49A7-9A01-28D3BA0CD1EE}"/>
    <dgm:cxn modelId="{D2D42D62-C1E6-426E-94AF-4190616A37FA}" srcId="{CAEB9F62-4228-4280-B1B1-77617129B42D}" destId="{8AF870C2-8AC2-488A-8EBF-22DF375E0B16}" srcOrd="0" destOrd="0" parTransId="{E29657CC-92C8-446D-92EF-03086962A0BB}" sibTransId="{7D0EFEF2-B350-4812-B320-46003E6EAA2A}"/>
    <dgm:cxn modelId="{4AFB1143-35A4-4A58-9757-A629788CF6AF}" srcId="{CAEB9F62-4228-4280-B1B1-77617129B42D}" destId="{FA445DC6-AD14-499A-B08F-5C7072A18981}" srcOrd="1" destOrd="0" parTransId="{266CE977-FF8C-4C16-A02B-C428920C9960}" sibTransId="{48812E56-BEFA-4885-89B8-F380B1939395}"/>
    <dgm:cxn modelId="{67E7F049-FF4D-4FDF-B555-067E42C60201}" type="presOf" srcId="{C5F3D562-18AA-4616-99B7-1FA295C88401}" destId="{3FA152BC-CB6A-4F68-9727-15851844E954}" srcOrd="0" destOrd="0" presId="urn:microsoft.com/office/officeart/2008/layout/LinedList"/>
    <dgm:cxn modelId="{1EAD2376-D479-4E88-88E1-4352E35C2572}" srcId="{CAEB9F62-4228-4280-B1B1-77617129B42D}" destId="{ABF5C388-1D4B-40E9-A7D4-D021E265C41A}" srcOrd="2" destOrd="0" parTransId="{33EE23F5-37CC-478D-A09D-4D9E78767B18}" sibTransId="{21B0984D-EBE9-48AC-9430-586F787C11CA}"/>
    <dgm:cxn modelId="{9F799C76-01F8-481D-A93B-345E834D5D2B}" srcId="{CAEB9F62-4228-4280-B1B1-77617129B42D}" destId="{DEC8B28D-16A8-40D9-9F34-FD322346FA4B}" srcOrd="3" destOrd="0" parTransId="{26F19DB6-E018-47DE-B163-7E9682847097}" sibTransId="{37E2C7F2-7966-4C27-9699-8A856F134337}"/>
    <dgm:cxn modelId="{5C596686-A560-4414-BBBC-D2F0C9698A3F}" type="presOf" srcId="{ABF5C388-1D4B-40E9-A7D4-D021E265C41A}" destId="{6C93F82F-EF2F-4691-B8C2-46895C856705}" srcOrd="0" destOrd="0" presId="urn:microsoft.com/office/officeart/2008/layout/LinedList"/>
    <dgm:cxn modelId="{DDD7EE8C-D245-4C8E-8240-23DFC10FEE93}" srcId="{EC63FBA6-6F46-4369-ADF9-410D1717B308}" destId="{CAEB9F62-4228-4280-B1B1-77617129B42D}" srcOrd="0" destOrd="0" parTransId="{D1FA4FA0-235D-4C15-8164-372811C4A153}" sibTransId="{7BB6AF95-6521-4F82-9D2E-9CC21EE6BCCB}"/>
    <dgm:cxn modelId="{938006A3-7990-4964-88B0-73CF37BE9079}" srcId="{CAEB9F62-4228-4280-B1B1-77617129B42D}" destId="{C5F3D562-18AA-4616-99B7-1FA295C88401}" srcOrd="5" destOrd="0" parTransId="{20D1273C-F474-42DB-AD39-FEED6168A75B}" sibTransId="{54F447C4-0C2F-43B5-A356-08D44A473356}"/>
    <dgm:cxn modelId="{487E71B1-4B2D-4887-AC70-AAC06FC165D0}" type="presOf" srcId="{8AF870C2-8AC2-488A-8EBF-22DF375E0B16}" destId="{FC2285A6-EE5B-4321-B24A-E61FD9C9EB22}" srcOrd="0" destOrd="0" presId="urn:microsoft.com/office/officeart/2008/layout/LinedList"/>
    <dgm:cxn modelId="{2FAFC9D4-CF5C-4F79-BCC8-4EEF171342C4}" type="presOf" srcId="{DEC8B28D-16A8-40D9-9F34-FD322346FA4B}" destId="{DDF225DE-A238-40F4-89F3-0BEA76A48B5F}" srcOrd="0" destOrd="0" presId="urn:microsoft.com/office/officeart/2008/layout/LinedList"/>
    <dgm:cxn modelId="{989B62D9-A4F1-4E74-A75E-70D4BE092727}" type="presOf" srcId="{FA445DC6-AD14-499A-B08F-5C7072A18981}" destId="{6B6E35EF-EADF-4221-8AEE-9A7DFD3F8C7C}" srcOrd="0" destOrd="0" presId="urn:microsoft.com/office/officeart/2008/layout/LinedList"/>
    <dgm:cxn modelId="{AB9A82ED-46A9-4A4B-BAAB-1F25F17CA809}" type="presOf" srcId="{CAEB9F62-4228-4280-B1B1-77617129B42D}" destId="{6B68B604-839B-4EC9-8226-CBA622BA75C8}" srcOrd="0" destOrd="0" presId="urn:microsoft.com/office/officeart/2008/layout/LinedList"/>
    <dgm:cxn modelId="{6151B978-9701-4681-AFAF-BE01B40A2790}" type="presParOf" srcId="{630D6C0E-93E7-40CC-9D56-9F3798E8F380}" destId="{71C9EBEB-43E2-4C08-9B00-9CDDE318FBE8}" srcOrd="0" destOrd="0" presId="urn:microsoft.com/office/officeart/2008/layout/LinedList"/>
    <dgm:cxn modelId="{7EDD1712-CC09-4477-8A27-26AA4ED99F48}" type="presParOf" srcId="{630D6C0E-93E7-40CC-9D56-9F3798E8F380}" destId="{8F263C50-B3B2-4F12-9D6B-8B8282C9488E}" srcOrd="1" destOrd="0" presId="urn:microsoft.com/office/officeart/2008/layout/LinedList"/>
    <dgm:cxn modelId="{76EB0976-330A-41E9-89AA-A982164E50AD}" type="presParOf" srcId="{8F263C50-B3B2-4F12-9D6B-8B8282C9488E}" destId="{6B68B604-839B-4EC9-8226-CBA622BA75C8}" srcOrd="0" destOrd="0" presId="urn:microsoft.com/office/officeart/2008/layout/LinedList"/>
    <dgm:cxn modelId="{EADA51FA-8951-470B-B82D-BFAA40085309}" type="presParOf" srcId="{8F263C50-B3B2-4F12-9D6B-8B8282C9488E}" destId="{CF1290A1-AD5C-4BBB-87E6-92ACAF45982C}" srcOrd="1" destOrd="0" presId="urn:microsoft.com/office/officeart/2008/layout/LinedList"/>
    <dgm:cxn modelId="{9C6DADDD-5DF2-4706-957E-7857F77BFD76}" type="presParOf" srcId="{CF1290A1-AD5C-4BBB-87E6-92ACAF45982C}" destId="{5F9A642F-A77F-4A1B-9C0F-FDAAD6F6AC6C}" srcOrd="0" destOrd="0" presId="urn:microsoft.com/office/officeart/2008/layout/LinedList"/>
    <dgm:cxn modelId="{6BA64A21-98EF-46C0-8146-1B367433AA23}" type="presParOf" srcId="{CF1290A1-AD5C-4BBB-87E6-92ACAF45982C}" destId="{2E2DAD97-1F11-425D-9297-A49C37EFF222}" srcOrd="1" destOrd="0" presId="urn:microsoft.com/office/officeart/2008/layout/LinedList"/>
    <dgm:cxn modelId="{586987E4-C9A1-48A2-8D7A-37B45FEAF423}" type="presParOf" srcId="{2E2DAD97-1F11-425D-9297-A49C37EFF222}" destId="{678FB0B1-3B47-4322-A8FC-D779BD7EF35F}" srcOrd="0" destOrd="0" presId="urn:microsoft.com/office/officeart/2008/layout/LinedList"/>
    <dgm:cxn modelId="{23AF219E-C419-4B60-B4AC-DD6169EBF2B2}" type="presParOf" srcId="{2E2DAD97-1F11-425D-9297-A49C37EFF222}" destId="{FC2285A6-EE5B-4321-B24A-E61FD9C9EB22}" srcOrd="1" destOrd="0" presId="urn:microsoft.com/office/officeart/2008/layout/LinedList"/>
    <dgm:cxn modelId="{FC365B99-DF1D-42A9-9FEC-D2E98CE00296}" type="presParOf" srcId="{2E2DAD97-1F11-425D-9297-A49C37EFF222}" destId="{D4643B47-F9B2-47F8-ADB7-13417308D09B}" srcOrd="2" destOrd="0" presId="urn:microsoft.com/office/officeart/2008/layout/LinedList"/>
    <dgm:cxn modelId="{F5679C8A-178D-4448-96DD-A726505B6CF6}" type="presParOf" srcId="{CF1290A1-AD5C-4BBB-87E6-92ACAF45982C}" destId="{B50817FF-FCDB-474B-ACB0-B1F577CEB159}" srcOrd="2" destOrd="0" presId="urn:microsoft.com/office/officeart/2008/layout/LinedList"/>
    <dgm:cxn modelId="{52959918-C9FA-47E6-932E-29A1D495B1DC}" type="presParOf" srcId="{CF1290A1-AD5C-4BBB-87E6-92ACAF45982C}" destId="{F4D47744-F55F-4790-9FB4-B7207BFC86FE}" srcOrd="3" destOrd="0" presId="urn:microsoft.com/office/officeart/2008/layout/LinedList"/>
    <dgm:cxn modelId="{696B95BC-CE2C-4D38-BDA8-31D8126C5E42}" type="presParOf" srcId="{CF1290A1-AD5C-4BBB-87E6-92ACAF45982C}" destId="{836FA5F9-A8C2-4070-BC37-B03EDD9DC40A}" srcOrd="4" destOrd="0" presId="urn:microsoft.com/office/officeart/2008/layout/LinedList"/>
    <dgm:cxn modelId="{46B8F4C1-EFC4-4043-A29E-F2AF32C51D3D}" type="presParOf" srcId="{836FA5F9-A8C2-4070-BC37-B03EDD9DC40A}" destId="{9086F109-B804-4687-B8DA-D555ED5BDECB}" srcOrd="0" destOrd="0" presId="urn:microsoft.com/office/officeart/2008/layout/LinedList"/>
    <dgm:cxn modelId="{F065B7FE-A732-4E69-A7BF-48726AC86427}" type="presParOf" srcId="{836FA5F9-A8C2-4070-BC37-B03EDD9DC40A}" destId="{6B6E35EF-EADF-4221-8AEE-9A7DFD3F8C7C}" srcOrd="1" destOrd="0" presId="urn:microsoft.com/office/officeart/2008/layout/LinedList"/>
    <dgm:cxn modelId="{F04E814C-ACC3-4FBE-B943-258005820D03}" type="presParOf" srcId="{836FA5F9-A8C2-4070-BC37-B03EDD9DC40A}" destId="{A4779DDA-402B-4CC4-BFC6-BBC601A42974}" srcOrd="2" destOrd="0" presId="urn:microsoft.com/office/officeart/2008/layout/LinedList"/>
    <dgm:cxn modelId="{79AF7083-2A35-421A-922C-505315A2D51F}" type="presParOf" srcId="{CF1290A1-AD5C-4BBB-87E6-92ACAF45982C}" destId="{45B3E58A-DF8B-498B-B429-3E4517566A68}" srcOrd="5" destOrd="0" presId="urn:microsoft.com/office/officeart/2008/layout/LinedList"/>
    <dgm:cxn modelId="{195390EC-C4D1-498A-AFA1-12B6A65C5881}" type="presParOf" srcId="{CF1290A1-AD5C-4BBB-87E6-92ACAF45982C}" destId="{2F9D59CE-AD90-49BB-9F3C-4020A260B7B7}" srcOrd="6" destOrd="0" presId="urn:microsoft.com/office/officeart/2008/layout/LinedList"/>
    <dgm:cxn modelId="{78358E92-D554-445D-9B28-DD187496BB3D}" type="presParOf" srcId="{CF1290A1-AD5C-4BBB-87E6-92ACAF45982C}" destId="{CFAA178E-FACD-42DD-A15E-5479666BCF0A}" srcOrd="7" destOrd="0" presId="urn:microsoft.com/office/officeart/2008/layout/LinedList"/>
    <dgm:cxn modelId="{32EDDA35-B0F7-40B9-B862-565EAF1EECD4}" type="presParOf" srcId="{CFAA178E-FACD-42DD-A15E-5479666BCF0A}" destId="{758279C4-AA96-4B17-9B74-E1F2E63FF468}" srcOrd="0" destOrd="0" presId="urn:microsoft.com/office/officeart/2008/layout/LinedList"/>
    <dgm:cxn modelId="{C955032C-C67B-461B-BE13-4C2799C7ACC5}" type="presParOf" srcId="{CFAA178E-FACD-42DD-A15E-5479666BCF0A}" destId="{6C93F82F-EF2F-4691-B8C2-46895C856705}" srcOrd="1" destOrd="0" presId="urn:microsoft.com/office/officeart/2008/layout/LinedList"/>
    <dgm:cxn modelId="{2CDAD274-5346-4262-904D-0011E586872C}" type="presParOf" srcId="{CFAA178E-FACD-42DD-A15E-5479666BCF0A}" destId="{4FC1BD09-BD0D-4677-A6D1-8C8661BED7EA}" srcOrd="2" destOrd="0" presId="urn:microsoft.com/office/officeart/2008/layout/LinedList"/>
    <dgm:cxn modelId="{DD575A80-17CE-4DB2-833A-8A8FF9168AAC}" type="presParOf" srcId="{CF1290A1-AD5C-4BBB-87E6-92ACAF45982C}" destId="{62F06CD2-4B21-47F4-BE21-BDD26E7295DD}" srcOrd="8" destOrd="0" presId="urn:microsoft.com/office/officeart/2008/layout/LinedList"/>
    <dgm:cxn modelId="{35CF0DC9-6310-469E-ACD5-854CFFB9FC73}" type="presParOf" srcId="{CF1290A1-AD5C-4BBB-87E6-92ACAF45982C}" destId="{67149DFD-5EC3-4CCE-A606-19E8F313B528}" srcOrd="9" destOrd="0" presId="urn:microsoft.com/office/officeart/2008/layout/LinedList"/>
    <dgm:cxn modelId="{6E862803-B434-4B00-9274-04EAB714CCB5}" type="presParOf" srcId="{CF1290A1-AD5C-4BBB-87E6-92ACAF45982C}" destId="{AF746ED7-F2C0-4BEC-A651-AC1B0B238E5C}" srcOrd="10" destOrd="0" presId="urn:microsoft.com/office/officeart/2008/layout/LinedList"/>
    <dgm:cxn modelId="{ED9A61B6-B0C9-4FD8-8373-A65DFBFFDE0C}" type="presParOf" srcId="{AF746ED7-F2C0-4BEC-A651-AC1B0B238E5C}" destId="{30C72A97-F18A-4AB1-A01E-C6C3BDC61025}" srcOrd="0" destOrd="0" presId="urn:microsoft.com/office/officeart/2008/layout/LinedList"/>
    <dgm:cxn modelId="{61C4F3D0-728F-4A23-9D83-4C960D707D7B}" type="presParOf" srcId="{AF746ED7-F2C0-4BEC-A651-AC1B0B238E5C}" destId="{DDF225DE-A238-40F4-89F3-0BEA76A48B5F}" srcOrd="1" destOrd="0" presId="urn:microsoft.com/office/officeart/2008/layout/LinedList"/>
    <dgm:cxn modelId="{F3F2C906-34F6-4FE1-9778-B302342215CF}" type="presParOf" srcId="{AF746ED7-F2C0-4BEC-A651-AC1B0B238E5C}" destId="{9BA87D54-AC93-46E5-87B7-30D104945AD9}" srcOrd="2" destOrd="0" presId="urn:microsoft.com/office/officeart/2008/layout/LinedList"/>
    <dgm:cxn modelId="{181B8870-6F99-4D39-9432-612B03715E0C}" type="presParOf" srcId="{CF1290A1-AD5C-4BBB-87E6-92ACAF45982C}" destId="{6D0CF3A5-013A-491A-A2A2-F3F2BDD56B19}" srcOrd="11" destOrd="0" presId="urn:microsoft.com/office/officeart/2008/layout/LinedList"/>
    <dgm:cxn modelId="{508B4FC9-9258-4218-A97E-5EC8E37FE629}" type="presParOf" srcId="{CF1290A1-AD5C-4BBB-87E6-92ACAF45982C}" destId="{C863A838-1C19-4258-A3D2-E410540BA5F0}" srcOrd="12" destOrd="0" presId="urn:microsoft.com/office/officeart/2008/layout/LinedList"/>
    <dgm:cxn modelId="{F69FA721-C898-4DA5-9F6C-E740D3286728}" type="presParOf" srcId="{CF1290A1-AD5C-4BBB-87E6-92ACAF45982C}" destId="{9DF001A3-C5E5-434B-8CED-E1966B402EE8}" srcOrd="13" destOrd="0" presId="urn:microsoft.com/office/officeart/2008/layout/LinedList"/>
    <dgm:cxn modelId="{7E61D417-EB7F-49F6-809A-348FD65C4BDE}" type="presParOf" srcId="{9DF001A3-C5E5-434B-8CED-E1966B402EE8}" destId="{244C213F-D09D-4B85-9EAB-213D8BD2AD90}" srcOrd="0" destOrd="0" presId="urn:microsoft.com/office/officeart/2008/layout/LinedList"/>
    <dgm:cxn modelId="{75259CA2-EA84-4A3D-ABDE-3445148A6923}" type="presParOf" srcId="{9DF001A3-C5E5-434B-8CED-E1966B402EE8}" destId="{BA87C45B-BCE8-4685-85D3-A4BE8CFE54A9}" srcOrd="1" destOrd="0" presId="urn:microsoft.com/office/officeart/2008/layout/LinedList"/>
    <dgm:cxn modelId="{A7BAD902-A891-4B63-B935-A16225D0800B}" type="presParOf" srcId="{9DF001A3-C5E5-434B-8CED-E1966B402EE8}" destId="{39185B5F-0416-4E06-97AE-4C4F3707B0CD}" srcOrd="2" destOrd="0" presId="urn:microsoft.com/office/officeart/2008/layout/LinedList"/>
    <dgm:cxn modelId="{55FC3C2E-01E8-4A86-A8F7-9376E7108166}" type="presParOf" srcId="{CF1290A1-AD5C-4BBB-87E6-92ACAF45982C}" destId="{57E7DBFD-AAFE-47A5-A007-F79EA5636E70}" srcOrd="14" destOrd="0" presId="urn:microsoft.com/office/officeart/2008/layout/LinedList"/>
    <dgm:cxn modelId="{B9DFCF02-A1E3-42D6-A9A5-665B55C9425A}" type="presParOf" srcId="{CF1290A1-AD5C-4BBB-87E6-92ACAF45982C}" destId="{27AD5279-A119-4CFB-AD93-3684935135F0}" srcOrd="15" destOrd="0" presId="urn:microsoft.com/office/officeart/2008/layout/LinedList"/>
    <dgm:cxn modelId="{537E28A1-D96F-45EA-B2BC-CC20FB7A98BB}" type="presParOf" srcId="{CF1290A1-AD5C-4BBB-87E6-92ACAF45982C}" destId="{823ADDA1-222F-4CF2-87C7-7E57FEF207A5}" srcOrd="16" destOrd="0" presId="urn:microsoft.com/office/officeart/2008/layout/LinedList"/>
    <dgm:cxn modelId="{C8DC94FF-F31E-42EC-84D6-0D8423288839}" type="presParOf" srcId="{823ADDA1-222F-4CF2-87C7-7E57FEF207A5}" destId="{26635B47-ACCF-47FB-ACF1-53B72A8A0A2E}" srcOrd="0" destOrd="0" presId="urn:microsoft.com/office/officeart/2008/layout/LinedList"/>
    <dgm:cxn modelId="{B9E586B9-0504-447A-A61B-C12494FA972C}" type="presParOf" srcId="{823ADDA1-222F-4CF2-87C7-7E57FEF207A5}" destId="{3FA152BC-CB6A-4F68-9727-15851844E954}" srcOrd="1" destOrd="0" presId="urn:microsoft.com/office/officeart/2008/layout/LinedList"/>
    <dgm:cxn modelId="{1EA4879F-12ED-4D19-90B3-3CDFB8EB0620}" type="presParOf" srcId="{823ADDA1-222F-4CF2-87C7-7E57FEF207A5}" destId="{F9A11FAC-6073-4A8C-A701-E2797A85C38F}" srcOrd="2" destOrd="0" presId="urn:microsoft.com/office/officeart/2008/layout/LinedList"/>
    <dgm:cxn modelId="{80B97151-F311-41EB-A7BB-920F1C06FBF7}" type="presParOf" srcId="{CF1290A1-AD5C-4BBB-87E6-92ACAF45982C}" destId="{00D3419B-8BEC-4C0C-A2F6-4F7C80005A7D}" srcOrd="17" destOrd="0" presId="urn:microsoft.com/office/officeart/2008/layout/LinedList"/>
    <dgm:cxn modelId="{91F75896-88F4-4354-B2B9-4362DAECD038}" type="presParOf" srcId="{CF1290A1-AD5C-4BBB-87E6-92ACAF45982C}" destId="{2CA8262E-4574-40BC-9D0E-DF7CC533DBD6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CDA46-1F13-4598-9C2A-79F39E8196BC}">
      <dsp:nvSpPr>
        <dsp:cNvPr id="0" name=""/>
        <dsp:cNvSpPr/>
      </dsp:nvSpPr>
      <dsp:spPr>
        <a:xfrm rot="5400000">
          <a:off x="-103954" y="107035"/>
          <a:ext cx="693032" cy="4851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1</a:t>
          </a:r>
          <a:endParaRPr lang="en-US" sz="3600" kern="1200" dirty="0"/>
        </a:p>
      </dsp:txBody>
      <dsp:txXfrm rot="-5400000">
        <a:off x="1" y="245641"/>
        <a:ext cx="485122" cy="207910"/>
      </dsp:txXfrm>
    </dsp:sp>
    <dsp:sp modelId="{E2FBD1A3-6D5E-412B-A803-7F509FB682A4}">
      <dsp:nvSpPr>
        <dsp:cNvPr id="0" name=""/>
        <dsp:cNvSpPr/>
      </dsp:nvSpPr>
      <dsp:spPr>
        <a:xfrm rot="5400000">
          <a:off x="3144618" y="-2656415"/>
          <a:ext cx="450707" cy="57696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Intro to Machine Learning</a:t>
          </a:r>
          <a:endParaRPr lang="en-US" sz="2800" kern="1200" dirty="0"/>
        </a:p>
      </dsp:txBody>
      <dsp:txXfrm rot="-5400000">
        <a:off x="485122" y="25083"/>
        <a:ext cx="5747697" cy="406703"/>
      </dsp:txXfrm>
    </dsp:sp>
    <dsp:sp modelId="{1F84EDB5-62A3-4C01-AB8C-775C7B478D53}">
      <dsp:nvSpPr>
        <dsp:cNvPr id="0" name=""/>
        <dsp:cNvSpPr/>
      </dsp:nvSpPr>
      <dsp:spPr>
        <a:xfrm rot="5400000">
          <a:off x="-103954" y="714619"/>
          <a:ext cx="693032" cy="4851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2</a:t>
          </a:r>
          <a:endParaRPr lang="en-US" sz="3600" kern="1200" dirty="0"/>
        </a:p>
      </dsp:txBody>
      <dsp:txXfrm rot="-5400000">
        <a:off x="1" y="853225"/>
        <a:ext cx="485122" cy="207910"/>
      </dsp:txXfrm>
    </dsp:sp>
    <dsp:sp modelId="{35EA47A4-95FB-4FFE-8E02-6D469E9DED95}">
      <dsp:nvSpPr>
        <dsp:cNvPr id="0" name=""/>
        <dsp:cNvSpPr/>
      </dsp:nvSpPr>
      <dsp:spPr>
        <a:xfrm rot="5400000">
          <a:off x="3144736" y="-2048949"/>
          <a:ext cx="450470" cy="57696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Intro to Deep Learning</a:t>
          </a:r>
          <a:endParaRPr lang="en-US" sz="2800" kern="1200" dirty="0"/>
        </a:p>
      </dsp:txBody>
      <dsp:txXfrm rot="-5400000">
        <a:off x="485122" y="632655"/>
        <a:ext cx="5747709" cy="406490"/>
      </dsp:txXfrm>
    </dsp:sp>
    <dsp:sp modelId="{CCFBC547-48E2-4FB9-B6A5-C2ADF6B5DBAA}">
      <dsp:nvSpPr>
        <dsp:cNvPr id="0" name=""/>
        <dsp:cNvSpPr/>
      </dsp:nvSpPr>
      <dsp:spPr>
        <a:xfrm rot="5400000">
          <a:off x="-103954" y="1322204"/>
          <a:ext cx="693032" cy="4851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3</a:t>
          </a:r>
          <a:endParaRPr lang="en-US" sz="3600" kern="1200" dirty="0"/>
        </a:p>
      </dsp:txBody>
      <dsp:txXfrm rot="-5400000">
        <a:off x="1" y="1460810"/>
        <a:ext cx="485122" cy="207910"/>
      </dsp:txXfrm>
    </dsp:sp>
    <dsp:sp modelId="{F5220320-AF22-4623-A726-BBCCE74E6ED9}">
      <dsp:nvSpPr>
        <dsp:cNvPr id="0" name=""/>
        <dsp:cNvSpPr/>
      </dsp:nvSpPr>
      <dsp:spPr>
        <a:xfrm rot="5400000">
          <a:off x="3144736" y="-1441364"/>
          <a:ext cx="450470" cy="57696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Deep Learning Layers</a:t>
          </a:r>
          <a:endParaRPr lang="en-US" sz="2800" kern="1200" dirty="0"/>
        </a:p>
      </dsp:txBody>
      <dsp:txXfrm rot="-5400000">
        <a:off x="485122" y="1240240"/>
        <a:ext cx="5747709" cy="406490"/>
      </dsp:txXfrm>
    </dsp:sp>
    <dsp:sp modelId="{0D384D83-52DD-4973-9CF9-37255BECAC7E}">
      <dsp:nvSpPr>
        <dsp:cNvPr id="0" name=""/>
        <dsp:cNvSpPr/>
      </dsp:nvSpPr>
      <dsp:spPr>
        <a:xfrm rot="5400000">
          <a:off x="-103954" y="1929789"/>
          <a:ext cx="693032" cy="4851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4</a:t>
          </a:r>
          <a:endParaRPr lang="en-US" sz="3600" kern="1200" dirty="0"/>
        </a:p>
      </dsp:txBody>
      <dsp:txXfrm rot="-5400000">
        <a:off x="1" y="2068395"/>
        <a:ext cx="485122" cy="207910"/>
      </dsp:txXfrm>
    </dsp:sp>
    <dsp:sp modelId="{4313D1AA-16A4-45A7-A33D-4D6AB6917928}">
      <dsp:nvSpPr>
        <dsp:cNvPr id="0" name=""/>
        <dsp:cNvSpPr/>
      </dsp:nvSpPr>
      <dsp:spPr>
        <a:xfrm rot="5400000">
          <a:off x="3144736" y="-833779"/>
          <a:ext cx="450470" cy="57696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Performance metrics</a:t>
          </a:r>
          <a:endParaRPr lang="en-US" sz="2800" kern="1200" dirty="0"/>
        </a:p>
      </dsp:txBody>
      <dsp:txXfrm rot="-5400000">
        <a:off x="485122" y="1847825"/>
        <a:ext cx="5747709" cy="406490"/>
      </dsp:txXfrm>
    </dsp:sp>
    <dsp:sp modelId="{1DD07A63-8031-4059-9D4F-E38188F5E11A}">
      <dsp:nvSpPr>
        <dsp:cNvPr id="0" name=""/>
        <dsp:cNvSpPr/>
      </dsp:nvSpPr>
      <dsp:spPr>
        <a:xfrm rot="5400000">
          <a:off x="-103954" y="2537374"/>
          <a:ext cx="693032" cy="4851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5</a:t>
          </a:r>
          <a:endParaRPr lang="en-US" sz="2800" kern="1200" dirty="0"/>
        </a:p>
      </dsp:txBody>
      <dsp:txXfrm rot="-5400000">
        <a:off x="1" y="2675980"/>
        <a:ext cx="485122" cy="207910"/>
      </dsp:txXfrm>
    </dsp:sp>
    <dsp:sp modelId="{457D042D-31AB-4EF9-87C7-9413DD392BEB}">
      <dsp:nvSpPr>
        <dsp:cNvPr id="0" name=""/>
        <dsp:cNvSpPr/>
      </dsp:nvSpPr>
      <dsp:spPr>
        <a:xfrm rot="5400000">
          <a:off x="3144736" y="-226194"/>
          <a:ext cx="450470" cy="57696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Practical Example</a:t>
          </a:r>
          <a:endParaRPr lang="en-US" sz="2800" kern="1200" dirty="0"/>
        </a:p>
      </dsp:txBody>
      <dsp:txXfrm rot="-5400000">
        <a:off x="485122" y="2455410"/>
        <a:ext cx="5747709" cy="406490"/>
      </dsp:txXfrm>
    </dsp:sp>
    <dsp:sp modelId="{44F04BD2-A722-4270-A6E4-F34AA411ABF8}">
      <dsp:nvSpPr>
        <dsp:cNvPr id="0" name=""/>
        <dsp:cNvSpPr/>
      </dsp:nvSpPr>
      <dsp:spPr>
        <a:xfrm rot="5400000">
          <a:off x="-103954" y="3144959"/>
          <a:ext cx="693032" cy="4851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5</a:t>
          </a:r>
          <a:endParaRPr lang="en-US" sz="3600" kern="1200" dirty="0"/>
        </a:p>
      </dsp:txBody>
      <dsp:txXfrm rot="-5400000">
        <a:off x="1" y="3283565"/>
        <a:ext cx="485122" cy="207910"/>
      </dsp:txXfrm>
    </dsp:sp>
    <dsp:sp modelId="{428883AD-4B89-446E-A3A1-891EC0C0B9F6}">
      <dsp:nvSpPr>
        <dsp:cNvPr id="0" name=""/>
        <dsp:cNvSpPr/>
      </dsp:nvSpPr>
      <dsp:spPr>
        <a:xfrm rot="5400000">
          <a:off x="3144736" y="381390"/>
          <a:ext cx="450470" cy="57696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Other resources</a:t>
          </a:r>
          <a:endParaRPr lang="en-US" sz="2800" kern="1200" dirty="0"/>
        </a:p>
      </dsp:txBody>
      <dsp:txXfrm rot="-5400000">
        <a:off x="485122" y="3062994"/>
        <a:ext cx="5747709" cy="406490"/>
      </dsp:txXfrm>
    </dsp:sp>
    <dsp:sp modelId="{158B1FB6-FBC6-457D-84C8-413FCBB0799D}">
      <dsp:nvSpPr>
        <dsp:cNvPr id="0" name=""/>
        <dsp:cNvSpPr/>
      </dsp:nvSpPr>
      <dsp:spPr>
        <a:xfrm rot="5400000">
          <a:off x="-103954" y="3752544"/>
          <a:ext cx="693032" cy="4851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6</a:t>
          </a:r>
          <a:endParaRPr lang="en-US" sz="3600" kern="1200" dirty="0"/>
        </a:p>
      </dsp:txBody>
      <dsp:txXfrm rot="-5400000">
        <a:off x="1" y="3891150"/>
        <a:ext cx="485122" cy="207910"/>
      </dsp:txXfrm>
    </dsp:sp>
    <dsp:sp modelId="{2848C8F4-B38E-4845-8063-174BFB8083AD}">
      <dsp:nvSpPr>
        <dsp:cNvPr id="0" name=""/>
        <dsp:cNvSpPr/>
      </dsp:nvSpPr>
      <dsp:spPr>
        <a:xfrm rot="5400000">
          <a:off x="3144736" y="988975"/>
          <a:ext cx="450470" cy="57696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Useful Libraries</a:t>
          </a:r>
          <a:endParaRPr lang="en-US" sz="2800" kern="1200" dirty="0"/>
        </a:p>
      </dsp:txBody>
      <dsp:txXfrm rot="-5400000">
        <a:off x="485122" y="3670579"/>
        <a:ext cx="5747709" cy="406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1DC7F-3DD7-424C-AFA4-314608D8C4AA}">
      <dsp:nvSpPr>
        <dsp:cNvPr id="0" name=""/>
        <dsp:cNvSpPr/>
      </dsp:nvSpPr>
      <dsp:spPr>
        <a:xfrm>
          <a:off x="1530507" y="1569"/>
          <a:ext cx="867455" cy="8674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CE1726C-699C-4DDE-BA6D-9F7592714612}">
      <dsp:nvSpPr>
        <dsp:cNvPr id="0" name=""/>
        <dsp:cNvSpPr/>
      </dsp:nvSpPr>
      <dsp:spPr>
        <a:xfrm>
          <a:off x="1964235" y="1569"/>
          <a:ext cx="4628193" cy="867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0" bIns="571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Convolutional Layer</a:t>
          </a:r>
          <a:endParaRPr lang="en-US" sz="4500" kern="1200" dirty="0"/>
        </a:p>
      </dsp:txBody>
      <dsp:txXfrm>
        <a:off x="1964235" y="1569"/>
        <a:ext cx="4628193" cy="867455"/>
      </dsp:txXfrm>
    </dsp:sp>
    <dsp:sp modelId="{A4B8C5C7-A0B6-44FF-9C00-D511A376FAF9}">
      <dsp:nvSpPr>
        <dsp:cNvPr id="0" name=""/>
        <dsp:cNvSpPr/>
      </dsp:nvSpPr>
      <dsp:spPr>
        <a:xfrm>
          <a:off x="1530507" y="869025"/>
          <a:ext cx="867455" cy="8674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5FFE2AF-A057-4D12-8663-BE17E94E0CA7}">
      <dsp:nvSpPr>
        <dsp:cNvPr id="0" name=""/>
        <dsp:cNvSpPr/>
      </dsp:nvSpPr>
      <dsp:spPr>
        <a:xfrm>
          <a:off x="1964235" y="869025"/>
          <a:ext cx="4628193" cy="867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0" bIns="571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 err="1"/>
            <a:t>MaxPool</a:t>
          </a:r>
          <a:r>
            <a:rPr lang="en-IN" sz="4500" kern="1200" dirty="0"/>
            <a:t> Layer</a:t>
          </a:r>
          <a:endParaRPr lang="en-US" sz="4500" kern="1200" dirty="0"/>
        </a:p>
      </dsp:txBody>
      <dsp:txXfrm>
        <a:off x="1964235" y="869025"/>
        <a:ext cx="4628193" cy="867455"/>
      </dsp:txXfrm>
    </dsp:sp>
    <dsp:sp modelId="{79E6B544-49EE-49AB-93D7-BB6E329043D9}">
      <dsp:nvSpPr>
        <dsp:cNvPr id="0" name=""/>
        <dsp:cNvSpPr/>
      </dsp:nvSpPr>
      <dsp:spPr>
        <a:xfrm>
          <a:off x="1530507" y="1736481"/>
          <a:ext cx="867455" cy="8674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AA2453C-92A5-4D60-A516-2FEEDEA270FA}">
      <dsp:nvSpPr>
        <dsp:cNvPr id="0" name=""/>
        <dsp:cNvSpPr/>
      </dsp:nvSpPr>
      <dsp:spPr>
        <a:xfrm>
          <a:off x="1964235" y="1736481"/>
          <a:ext cx="4628193" cy="867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0" bIns="571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Activation Layer</a:t>
          </a:r>
          <a:endParaRPr lang="en-US" sz="4500" kern="1200" dirty="0"/>
        </a:p>
      </dsp:txBody>
      <dsp:txXfrm>
        <a:off x="1964235" y="1736481"/>
        <a:ext cx="4628193" cy="867455"/>
      </dsp:txXfrm>
    </dsp:sp>
    <dsp:sp modelId="{5485D961-F7DA-42E9-90A4-BB27E1017DA1}">
      <dsp:nvSpPr>
        <dsp:cNvPr id="0" name=""/>
        <dsp:cNvSpPr/>
      </dsp:nvSpPr>
      <dsp:spPr>
        <a:xfrm>
          <a:off x="1530507" y="2603936"/>
          <a:ext cx="867455" cy="8674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552C306-096C-4BAF-BF72-117227E7A161}">
      <dsp:nvSpPr>
        <dsp:cNvPr id="0" name=""/>
        <dsp:cNvSpPr/>
      </dsp:nvSpPr>
      <dsp:spPr>
        <a:xfrm>
          <a:off x="1964235" y="2603936"/>
          <a:ext cx="4628193" cy="867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0" bIns="571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Dense Layer</a:t>
          </a:r>
          <a:endParaRPr lang="en-US" sz="4500" kern="1200" dirty="0"/>
        </a:p>
      </dsp:txBody>
      <dsp:txXfrm>
        <a:off x="1964235" y="2603936"/>
        <a:ext cx="4628193" cy="867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9EBEB-43E2-4C08-9B00-9CDDE318FBE8}">
      <dsp:nvSpPr>
        <dsp:cNvPr id="0" name=""/>
        <dsp:cNvSpPr/>
      </dsp:nvSpPr>
      <dsp:spPr>
        <a:xfrm>
          <a:off x="0" y="0"/>
          <a:ext cx="97321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8B604-839B-4EC9-8226-CBA622BA75C8}">
      <dsp:nvSpPr>
        <dsp:cNvPr id="0" name=""/>
        <dsp:cNvSpPr/>
      </dsp:nvSpPr>
      <dsp:spPr>
        <a:xfrm>
          <a:off x="0" y="0"/>
          <a:ext cx="1946421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270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kern="1200" dirty="0"/>
            <a:t>List of resources</a:t>
          </a:r>
          <a:endParaRPr lang="en-US" sz="5900" kern="1200" dirty="0"/>
        </a:p>
      </dsp:txBody>
      <dsp:txXfrm>
        <a:off x="0" y="0"/>
        <a:ext cx="1946421" cy="5418667"/>
      </dsp:txXfrm>
    </dsp:sp>
    <dsp:sp modelId="{FC2285A6-EE5B-4321-B24A-E61FD9C9EB22}">
      <dsp:nvSpPr>
        <dsp:cNvPr id="0" name=""/>
        <dsp:cNvSpPr/>
      </dsp:nvSpPr>
      <dsp:spPr>
        <a:xfrm>
          <a:off x="2092403" y="42664"/>
          <a:ext cx="7639704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linkClick xmlns:r="http://schemas.openxmlformats.org/officeDocument/2006/relationships" r:id="rId1"/>
            </a:rPr>
            <a:t>https://devblogs.nvidia.com/deep-learning-nutshell-core-concepts/</a:t>
          </a:r>
          <a:endParaRPr lang="en-US" sz="2000" kern="1200" dirty="0"/>
        </a:p>
      </dsp:txBody>
      <dsp:txXfrm>
        <a:off x="2092403" y="42664"/>
        <a:ext cx="7639704" cy="853281"/>
      </dsp:txXfrm>
    </dsp:sp>
    <dsp:sp modelId="{B50817FF-FCDB-474B-ACB0-B1F577CEB159}">
      <dsp:nvSpPr>
        <dsp:cNvPr id="0" name=""/>
        <dsp:cNvSpPr/>
      </dsp:nvSpPr>
      <dsp:spPr>
        <a:xfrm>
          <a:off x="1946421" y="895945"/>
          <a:ext cx="77856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E35EF-EADF-4221-8AEE-9A7DFD3F8C7C}">
      <dsp:nvSpPr>
        <dsp:cNvPr id="0" name=""/>
        <dsp:cNvSpPr/>
      </dsp:nvSpPr>
      <dsp:spPr>
        <a:xfrm>
          <a:off x="2092403" y="938609"/>
          <a:ext cx="7639704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linkClick xmlns:r="http://schemas.openxmlformats.org/officeDocument/2006/relationships" r:id="rId2"/>
            </a:rPr>
            <a:t>https://in.mathworks.com/help/deeplearning/ug/list-of-deep-learning-layers.html</a:t>
          </a:r>
          <a:endParaRPr lang="en-US" sz="2000" kern="1200" dirty="0"/>
        </a:p>
      </dsp:txBody>
      <dsp:txXfrm>
        <a:off x="2092403" y="938609"/>
        <a:ext cx="7639704" cy="853281"/>
      </dsp:txXfrm>
    </dsp:sp>
    <dsp:sp modelId="{45B3E58A-DF8B-498B-B429-3E4517566A68}">
      <dsp:nvSpPr>
        <dsp:cNvPr id="0" name=""/>
        <dsp:cNvSpPr/>
      </dsp:nvSpPr>
      <dsp:spPr>
        <a:xfrm>
          <a:off x="1946421" y="1791890"/>
          <a:ext cx="77856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3F82F-EF2F-4691-B8C2-46895C856705}">
      <dsp:nvSpPr>
        <dsp:cNvPr id="0" name=""/>
        <dsp:cNvSpPr/>
      </dsp:nvSpPr>
      <dsp:spPr>
        <a:xfrm>
          <a:off x="2092403" y="1834554"/>
          <a:ext cx="7639704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linkClick xmlns:r="http://schemas.openxmlformats.org/officeDocument/2006/relationships" r:id="rId3"/>
            </a:rPr>
            <a:t>https://keras.io/</a:t>
          </a:r>
          <a:endParaRPr lang="en-US" sz="2000" kern="1200" dirty="0"/>
        </a:p>
      </dsp:txBody>
      <dsp:txXfrm>
        <a:off x="2092403" y="1834554"/>
        <a:ext cx="7639704" cy="853281"/>
      </dsp:txXfrm>
    </dsp:sp>
    <dsp:sp modelId="{62F06CD2-4B21-47F4-BE21-BDD26E7295DD}">
      <dsp:nvSpPr>
        <dsp:cNvPr id="0" name=""/>
        <dsp:cNvSpPr/>
      </dsp:nvSpPr>
      <dsp:spPr>
        <a:xfrm>
          <a:off x="1946421" y="2687836"/>
          <a:ext cx="77856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225DE-A238-40F4-89F3-0BEA76A48B5F}">
      <dsp:nvSpPr>
        <dsp:cNvPr id="0" name=""/>
        <dsp:cNvSpPr/>
      </dsp:nvSpPr>
      <dsp:spPr>
        <a:xfrm>
          <a:off x="2092403" y="2730500"/>
          <a:ext cx="7639704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4"/>
            </a:rPr>
            <a:t>https://towardsdatascience.com/image-classification-in-10-minutes-with-mnist-dataset-54c35b77a38d</a:t>
          </a:r>
          <a:endParaRPr lang="en-US" sz="2000" kern="1200" dirty="0"/>
        </a:p>
      </dsp:txBody>
      <dsp:txXfrm>
        <a:off x="2092403" y="2730500"/>
        <a:ext cx="7639704" cy="853281"/>
      </dsp:txXfrm>
    </dsp:sp>
    <dsp:sp modelId="{6D0CF3A5-013A-491A-A2A2-F3F2BDD56B19}">
      <dsp:nvSpPr>
        <dsp:cNvPr id="0" name=""/>
        <dsp:cNvSpPr/>
      </dsp:nvSpPr>
      <dsp:spPr>
        <a:xfrm>
          <a:off x="1946421" y="3583781"/>
          <a:ext cx="77856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7C45B-BCE8-4685-85D3-A4BE8CFE54A9}">
      <dsp:nvSpPr>
        <dsp:cNvPr id="0" name=""/>
        <dsp:cNvSpPr/>
      </dsp:nvSpPr>
      <dsp:spPr>
        <a:xfrm>
          <a:off x="2092403" y="3626445"/>
          <a:ext cx="7639704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linkClick xmlns:r="http://schemas.openxmlformats.org/officeDocument/2006/relationships" r:id="rId5"/>
            </a:rPr>
            <a:t>https://machinelearningmastery.com/how-to-develop-a-convolutional-neural-network-from-scratch-for-mnist-handwritten-digit-classification/</a:t>
          </a:r>
          <a:endParaRPr lang="en-US" sz="2000" kern="1200" dirty="0"/>
        </a:p>
      </dsp:txBody>
      <dsp:txXfrm>
        <a:off x="2092403" y="3626445"/>
        <a:ext cx="7639704" cy="853281"/>
      </dsp:txXfrm>
    </dsp:sp>
    <dsp:sp modelId="{57E7DBFD-AAFE-47A5-A007-F79EA5636E70}">
      <dsp:nvSpPr>
        <dsp:cNvPr id="0" name=""/>
        <dsp:cNvSpPr/>
      </dsp:nvSpPr>
      <dsp:spPr>
        <a:xfrm>
          <a:off x="1946421" y="4479726"/>
          <a:ext cx="77856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152BC-CB6A-4F68-9727-15851844E954}">
      <dsp:nvSpPr>
        <dsp:cNvPr id="0" name=""/>
        <dsp:cNvSpPr/>
      </dsp:nvSpPr>
      <dsp:spPr>
        <a:xfrm>
          <a:off x="2092403" y="4522390"/>
          <a:ext cx="7639704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6"/>
            </a:rPr>
            <a:t>https://www.analyticsvidhya.com/blog/2020/01/fundamentals-deep-learning-activation-functions-when-to-use-them/</a:t>
          </a:r>
          <a:endParaRPr lang="en-US" sz="2000" kern="1200" dirty="0"/>
        </a:p>
      </dsp:txBody>
      <dsp:txXfrm>
        <a:off x="2092403" y="4522390"/>
        <a:ext cx="7639704" cy="853281"/>
      </dsp:txXfrm>
    </dsp:sp>
    <dsp:sp modelId="{00D3419B-8BEC-4C0C-A2F6-4F7C80005A7D}">
      <dsp:nvSpPr>
        <dsp:cNvPr id="0" name=""/>
        <dsp:cNvSpPr/>
      </dsp:nvSpPr>
      <dsp:spPr>
        <a:xfrm>
          <a:off x="1946421" y="5375672"/>
          <a:ext cx="77856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F0E05-FDA3-457E-BEC6-BF9774C0611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22969-D9A4-41E0-8622-C2077DDD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8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387-6F20-43C0-B537-67D7D69B066E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24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395D-C1C7-443F-B3FE-D39129742C59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191E-8B29-425D-BDFC-8708D716E2F4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AD18-FC34-4067-A1C0-8F5F9E84D18E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6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A26-2393-4955-A390-E5E0B9C80E53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21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5E3F-4BAB-418B-AC64-4D7216BD8FF4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6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143D-4F98-4474-9EB4-1A8862AEDD51}" type="datetime1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1897-1D26-4BBD-94A5-88A55DBDD586}" type="datetime1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4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8CF6-6D24-4E04-AD41-443DE38FBF37}" type="datetime1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7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929FB7-84E4-46EC-BED2-5497EDF877D7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8476A-03B8-4725-BD4E-F3C2B036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1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F5C-0FE1-4AD6-88A0-36A07E02CB5A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2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16CAF3-0306-42C1-9D07-F382B6558F11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E8476A-03B8-4725-BD4E-F3C2B036AB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99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dhanjal.vishavpreet@gmail.com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224C-9D11-4BEF-BACD-D47622C0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45C2-7878-4612-B6A6-3E916148C9A3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02A5-160B-44A2-8C00-9D6B1818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Artificial intelligence and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FD552-4CE3-4DBE-AC22-4C71757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FF4FC1-AF9B-4D2D-B017-77006D1A4738}"/>
              </a:ext>
            </a:extLst>
          </p:cNvPr>
          <p:cNvSpPr/>
          <p:nvPr/>
        </p:nvSpPr>
        <p:spPr>
          <a:xfrm>
            <a:off x="949096" y="3272135"/>
            <a:ext cx="10263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Deep Learning in Biomedical Signals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2D5CDA-DFE5-468F-B7A0-FF0F107C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261537"/>
            <a:ext cx="1825634" cy="1751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9A25A4-6344-44CA-B475-2FFF2EF14D51}"/>
              </a:ext>
            </a:extLst>
          </p:cNvPr>
          <p:cNvSpPr txBox="1"/>
          <p:nvPr/>
        </p:nvSpPr>
        <p:spPr>
          <a:xfrm>
            <a:off x="9093214" y="4865960"/>
            <a:ext cx="2926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Presenter:</a:t>
            </a:r>
          </a:p>
          <a:p>
            <a:r>
              <a:rPr lang="en-IN" dirty="0"/>
              <a:t>Vishavpreet Singh</a:t>
            </a:r>
          </a:p>
          <a:p>
            <a:r>
              <a:rPr lang="en-IN" dirty="0"/>
              <a:t>PhD Scholar @ </a:t>
            </a:r>
            <a:r>
              <a:rPr lang="en-IN" dirty="0" err="1"/>
              <a:t>AcSIR</a:t>
            </a:r>
            <a:r>
              <a:rPr lang="en-IN" dirty="0"/>
              <a:t>-CSIO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91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F414-CC60-4906-846E-3DA5A938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AD18-FC34-4067-A1C0-8F5F9E84D18E}" type="datetime1">
              <a:rPr lang="en-US" smtClean="0"/>
              <a:t>4/30/2020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3456D0-52F8-4187-9B69-D34D1D3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Artificial intelligence and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E42C-1BA3-4AA6-82FB-787A0515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D04E-BABC-476C-A84E-77099B98B6A3}"/>
              </a:ext>
            </a:extLst>
          </p:cNvPr>
          <p:cNvSpPr/>
          <p:nvPr/>
        </p:nvSpPr>
        <p:spPr>
          <a:xfrm>
            <a:off x="606185" y="33090"/>
            <a:ext cx="6162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Deep Learning Layers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Requirement Icons - Download Free Vector Icons | Noun Project">
            <a:extLst>
              <a:ext uri="{FF2B5EF4-FFF2-40B4-BE49-F238E27FC236}">
                <a16:creationId xmlns:a16="http://schemas.microsoft.com/office/drawing/2014/main" id="{68E445AB-D686-40E6-BBD5-8521EAE6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31475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FBA07FA-2C14-4923-AF2B-02BC9C844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069970"/>
              </p:ext>
            </p:extLst>
          </p:nvPr>
        </p:nvGraphicFramePr>
        <p:xfrm>
          <a:off x="-729762" y="1107831"/>
          <a:ext cx="7895493" cy="347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231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F414-CC60-4906-846E-3DA5A938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AD18-FC34-4067-A1C0-8F5F9E84D18E}" type="datetime1">
              <a:rPr lang="en-US" smtClean="0"/>
              <a:t>4/30/2020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3456D0-52F8-4187-9B69-D34D1D3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Artificial intelligence and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E42C-1BA3-4AA6-82FB-787A0515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D04E-BABC-476C-A84E-77099B98B6A3}"/>
              </a:ext>
            </a:extLst>
          </p:cNvPr>
          <p:cNvSpPr/>
          <p:nvPr/>
        </p:nvSpPr>
        <p:spPr>
          <a:xfrm>
            <a:off x="819196" y="33090"/>
            <a:ext cx="5736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Convolutional Layer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Requirement Icons - Download Free Vector Icons | Noun Project">
            <a:extLst>
              <a:ext uri="{FF2B5EF4-FFF2-40B4-BE49-F238E27FC236}">
                <a16:creationId xmlns:a16="http://schemas.microsoft.com/office/drawing/2014/main" id="{68E445AB-D686-40E6-BBD5-8521EAE6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31475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5BF572-8764-4852-8CE7-DA3FE5CBC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93" y="938835"/>
            <a:ext cx="8253046" cy="46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2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F414-CC60-4906-846E-3DA5A938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AD18-FC34-4067-A1C0-8F5F9E84D18E}" type="datetime1">
              <a:rPr lang="en-US" smtClean="0"/>
              <a:t>4/30/2020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3456D0-52F8-4187-9B69-D34D1D3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Artificial intelligence and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E42C-1BA3-4AA6-82FB-787A0515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D04E-BABC-476C-A84E-77099B98B6A3}"/>
              </a:ext>
            </a:extLst>
          </p:cNvPr>
          <p:cNvSpPr/>
          <p:nvPr/>
        </p:nvSpPr>
        <p:spPr>
          <a:xfrm>
            <a:off x="606185" y="31148"/>
            <a:ext cx="43151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Maxpool</a:t>
            </a:r>
            <a:r>
              <a:rPr lang="en-I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Layer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Requirement Icons - Download Free Vector Icons | Noun Project">
            <a:extLst>
              <a:ext uri="{FF2B5EF4-FFF2-40B4-BE49-F238E27FC236}">
                <a16:creationId xmlns:a16="http://schemas.microsoft.com/office/drawing/2014/main" id="{68E445AB-D686-40E6-BBD5-8521EAE6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31475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oursera-deeplearning-ai-c4-week1 | Vernlium">
            <a:extLst>
              <a:ext uri="{FF2B5EF4-FFF2-40B4-BE49-F238E27FC236}">
                <a16:creationId xmlns:a16="http://schemas.microsoft.com/office/drawing/2014/main" id="{AF7C8F25-B602-4425-9D50-D4F311A661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885950"/>
            <a:ext cx="69342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4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F414-CC60-4906-846E-3DA5A938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AD18-FC34-4067-A1C0-8F5F9E84D18E}" type="datetime1">
              <a:rPr lang="en-US" smtClean="0"/>
              <a:t>4/30/2020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3456D0-52F8-4187-9B69-D34D1D3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Artificial intelligence and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E42C-1BA3-4AA6-82FB-787A0515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D04E-BABC-476C-A84E-77099B98B6A3}"/>
              </a:ext>
            </a:extLst>
          </p:cNvPr>
          <p:cNvSpPr/>
          <p:nvPr/>
        </p:nvSpPr>
        <p:spPr>
          <a:xfrm>
            <a:off x="606185" y="0"/>
            <a:ext cx="4678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Activation Layer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Requirement Icons - Download Free Vector Icons | Noun Project">
            <a:extLst>
              <a:ext uri="{FF2B5EF4-FFF2-40B4-BE49-F238E27FC236}">
                <a16:creationId xmlns:a16="http://schemas.microsoft.com/office/drawing/2014/main" id="{68E445AB-D686-40E6-BBD5-8521EAE6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31475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73C94F-5B1B-4231-838D-D475121B590A}"/>
              </a:ext>
            </a:extLst>
          </p:cNvPr>
          <p:cNvSpPr txBox="1"/>
          <p:nvPr/>
        </p:nvSpPr>
        <p:spPr>
          <a:xfrm>
            <a:off x="686415" y="4338776"/>
            <a:ext cx="29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Rectified Linear Unit(</a:t>
            </a:r>
            <a:r>
              <a:rPr lang="en-IN" dirty="0" err="1"/>
              <a:t>ReLU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1B45E-4B84-4DA9-A6E4-EBCCB7C517C7}"/>
              </a:ext>
            </a:extLst>
          </p:cNvPr>
          <p:cNvSpPr txBox="1"/>
          <p:nvPr/>
        </p:nvSpPr>
        <p:spPr>
          <a:xfrm>
            <a:off x="5596892" y="4338776"/>
            <a:ext cx="99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Softmax</a:t>
            </a:r>
            <a:endParaRPr lang="en-US" dirty="0"/>
          </a:p>
        </p:txBody>
      </p:sp>
      <p:pic>
        <p:nvPicPr>
          <p:cNvPr id="11272" name="Picture 8" descr="I have trouble understanding the meaning of “monotonic”.">
            <a:extLst>
              <a:ext uri="{FF2B5EF4-FFF2-40B4-BE49-F238E27FC236}">
                <a16:creationId xmlns:a16="http://schemas.microsoft.com/office/drawing/2014/main" id="{8D9FA920-499D-4DD7-AF3D-E2BEFCED6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268" y="1389180"/>
            <a:ext cx="3576222" cy="272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ReLU : Not a Differentiable Function: Why used in Gradient Based ...">
            <a:extLst>
              <a:ext uri="{FF2B5EF4-FFF2-40B4-BE49-F238E27FC236}">
                <a16:creationId xmlns:a16="http://schemas.microsoft.com/office/drawing/2014/main" id="{E54DEB1C-9098-4359-95E2-32931D1B88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3"/>
          <a:stretch/>
        </p:blipFill>
        <p:spPr bwMode="auto">
          <a:xfrm>
            <a:off x="404081" y="1494688"/>
            <a:ext cx="3466004" cy="247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Leaky ReLU inside of a Simple Python Neural Net - Data Science ...">
            <a:extLst>
              <a:ext uri="{FF2B5EF4-FFF2-40B4-BE49-F238E27FC236}">
                <a16:creationId xmlns:a16="http://schemas.microsoft.com/office/drawing/2014/main" id="{381B5745-B990-4EF3-8844-3AAA7B76B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031" y="1494688"/>
            <a:ext cx="3086100" cy="23421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6C0117-D5BA-4CC9-A0FC-1B4C81859C32}"/>
              </a:ext>
            </a:extLst>
          </p:cNvPr>
          <p:cNvSpPr txBox="1"/>
          <p:nvPr/>
        </p:nvSpPr>
        <p:spPr>
          <a:xfrm>
            <a:off x="9291006" y="4338776"/>
            <a:ext cx="121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Leaky </a:t>
            </a:r>
            <a:r>
              <a:rPr lang="en-IN" dirty="0" err="1"/>
              <a:t>Relu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1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F414-CC60-4906-846E-3DA5A938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AD18-FC34-4067-A1C0-8F5F9E84D18E}" type="datetime1">
              <a:rPr lang="en-US" smtClean="0"/>
              <a:t>4/30/2020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3456D0-52F8-4187-9B69-D34D1D3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Artificial intelligence and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E42C-1BA3-4AA6-82FB-787A0515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D04E-BABC-476C-A84E-77099B98B6A3}"/>
              </a:ext>
            </a:extLst>
          </p:cNvPr>
          <p:cNvSpPr/>
          <p:nvPr/>
        </p:nvSpPr>
        <p:spPr>
          <a:xfrm>
            <a:off x="686415" y="0"/>
            <a:ext cx="3595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Dense Layer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Requirement Icons - Download Free Vector Icons | Noun Project">
            <a:extLst>
              <a:ext uri="{FF2B5EF4-FFF2-40B4-BE49-F238E27FC236}">
                <a16:creationId xmlns:a16="http://schemas.microsoft.com/office/drawing/2014/main" id="{68E445AB-D686-40E6-BBD5-8521EAE6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31475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onvolutional Neural Networks (CNN): Summary - Blogs ...">
            <a:extLst>
              <a:ext uri="{FF2B5EF4-FFF2-40B4-BE49-F238E27FC236}">
                <a16:creationId xmlns:a16="http://schemas.microsoft.com/office/drawing/2014/main" id="{DA4619A7-9195-4A9C-B0A4-AE275751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08" y="1043354"/>
            <a:ext cx="8248650" cy="455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6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F414-CC60-4906-846E-3DA5A938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AD18-FC34-4067-A1C0-8F5F9E84D18E}" type="datetime1">
              <a:rPr lang="en-US" smtClean="0"/>
              <a:t>4/30/2020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3456D0-52F8-4187-9B69-D34D1D3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Artificial intelligence and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E42C-1BA3-4AA6-82FB-787A0515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D04E-BABC-476C-A84E-77099B98B6A3}"/>
              </a:ext>
            </a:extLst>
          </p:cNvPr>
          <p:cNvSpPr/>
          <p:nvPr/>
        </p:nvSpPr>
        <p:spPr>
          <a:xfrm>
            <a:off x="616697" y="19577"/>
            <a:ext cx="10595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Practical Example with ANN and CNN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Requirement Icons - Download Free Vector Icons | Noun Project">
            <a:extLst>
              <a:ext uri="{FF2B5EF4-FFF2-40B4-BE49-F238E27FC236}">
                <a16:creationId xmlns:a16="http://schemas.microsoft.com/office/drawing/2014/main" id="{68E445AB-D686-40E6-BBD5-8521EAE6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31475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863328-D749-491E-BE92-ED9BE48B4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39" y="1995752"/>
            <a:ext cx="1911272" cy="1152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FF785E-C681-4E69-91BB-AB4A6DE18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811" y="2010040"/>
            <a:ext cx="1863250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02E8EB-E1AD-47A3-A09F-D3419F103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690" y="2033852"/>
            <a:ext cx="1819275" cy="1104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EC9EF2-0570-4600-88DA-3EFD79B6F1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4071" y="2024327"/>
            <a:ext cx="1847850" cy="1123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523FD2-C4A7-43D4-BEAA-2480B9C24C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6844" y="2033852"/>
            <a:ext cx="1857375" cy="1152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1DFB55-95E1-4DD3-9D6F-5BDED32CD941}"/>
              </a:ext>
            </a:extLst>
          </p:cNvPr>
          <p:cNvSpPr txBox="1"/>
          <p:nvPr/>
        </p:nvSpPr>
        <p:spPr>
          <a:xfrm>
            <a:off x="1970387" y="325488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Normal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16D7F7-2CE7-46B3-8761-F358887198F5}"/>
              </a:ext>
            </a:extLst>
          </p:cNvPr>
          <p:cNvSpPr txBox="1"/>
          <p:nvPr/>
        </p:nvSpPr>
        <p:spPr>
          <a:xfrm>
            <a:off x="3643166" y="3283459"/>
            <a:ext cx="131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Paced Beats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C8A3BA-263C-472A-90B9-5A0F2F51BA48}"/>
              </a:ext>
            </a:extLst>
          </p:cNvPr>
          <p:cNvSpPr txBox="1"/>
          <p:nvPr/>
        </p:nvSpPr>
        <p:spPr>
          <a:xfrm>
            <a:off x="5406447" y="3283458"/>
            <a:ext cx="1432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Right Bundle </a:t>
            </a:r>
          </a:p>
          <a:p>
            <a:r>
              <a:rPr lang="en-IN" dirty="0"/>
              <a:t>Branch Block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41CD3B-648F-44D9-9B8A-C8036050C553}"/>
              </a:ext>
            </a:extLst>
          </p:cNvPr>
          <p:cNvSpPr txBox="1"/>
          <p:nvPr/>
        </p:nvSpPr>
        <p:spPr>
          <a:xfrm>
            <a:off x="7181549" y="3254883"/>
            <a:ext cx="1432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Left Bundle </a:t>
            </a:r>
          </a:p>
          <a:p>
            <a:r>
              <a:rPr lang="en-IN" dirty="0"/>
              <a:t>Branch Block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7EFB0-8A8A-4C00-9447-5D8DBF973B5C}"/>
              </a:ext>
            </a:extLst>
          </p:cNvPr>
          <p:cNvSpPr txBox="1"/>
          <p:nvPr/>
        </p:nvSpPr>
        <p:spPr>
          <a:xfrm>
            <a:off x="9103592" y="3254883"/>
            <a:ext cx="1283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Premature </a:t>
            </a:r>
          </a:p>
          <a:p>
            <a:r>
              <a:rPr lang="en-IN" dirty="0"/>
              <a:t>Ventricular </a:t>
            </a:r>
          </a:p>
          <a:p>
            <a:r>
              <a:rPr lang="en-IN" dirty="0"/>
              <a:t>Contraction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1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F414-CC60-4906-846E-3DA5A938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AD18-FC34-4067-A1C0-8F5F9E84D18E}" type="datetime1">
              <a:rPr lang="en-US" smtClean="0"/>
              <a:t>4/30/2020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3456D0-52F8-4187-9B69-D34D1D3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Artificial intelligence and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E42C-1BA3-4AA6-82FB-787A0515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D04E-BABC-476C-A84E-77099B98B6A3}"/>
              </a:ext>
            </a:extLst>
          </p:cNvPr>
          <p:cNvSpPr/>
          <p:nvPr/>
        </p:nvSpPr>
        <p:spPr>
          <a:xfrm>
            <a:off x="606185" y="33090"/>
            <a:ext cx="48481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Useful resources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Requirement Icons - Download Free Vector Icons | Noun Project">
            <a:extLst>
              <a:ext uri="{FF2B5EF4-FFF2-40B4-BE49-F238E27FC236}">
                <a16:creationId xmlns:a16="http://schemas.microsoft.com/office/drawing/2014/main" id="{68E445AB-D686-40E6-BBD5-8521EAE6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31475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C48B5A7-2843-4CB9-B848-E23AA5ACE8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1448146"/>
              </p:ext>
            </p:extLst>
          </p:nvPr>
        </p:nvGraphicFramePr>
        <p:xfrm>
          <a:off x="2032000" y="719666"/>
          <a:ext cx="973210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7172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F414-CC60-4906-846E-3DA5A938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AD18-FC34-4067-A1C0-8F5F9E84D18E}" type="datetime1">
              <a:rPr lang="en-US" smtClean="0"/>
              <a:t>4/30/2020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3456D0-52F8-4187-9B69-D34D1D3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Artificial intelligence and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E42C-1BA3-4AA6-82FB-787A0515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17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053685-F016-4AEF-9D66-9963A650A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561" y="893940"/>
            <a:ext cx="2438400" cy="2438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BD9FE32-DF94-4B3C-9C5F-D9671AC043AC}"/>
              </a:ext>
            </a:extLst>
          </p:cNvPr>
          <p:cNvSpPr/>
          <p:nvPr/>
        </p:nvSpPr>
        <p:spPr>
          <a:xfrm>
            <a:off x="3489788" y="3603401"/>
            <a:ext cx="420794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your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precious 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4490F5-FFCA-4002-B1E4-4FD568CF96A4}"/>
              </a:ext>
            </a:extLst>
          </p:cNvPr>
          <p:cNvSpPr txBox="1"/>
          <p:nvPr/>
        </p:nvSpPr>
        <p:spPr>
          <a:xfrm>
            <a:off x="8849290" y="5416061"/>
            <a:ext cx="334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Email: </a:t>
            </a:r>
            <a:r>
              <a:rPr lang="en-IN" dirty="0">
                <a:hlinkClick r:id="rId3"/>
              </a:rPr>
              <a:t>dhanjal.Vishavpreet@gmail.com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9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F414-CC60-4906-846E-3DA5A938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AD18-FC34-4067-A1C0-8F5F9E84D18E}" type="datetime1">
              <a:rPr lang="en-US" smtClean="0"/>
              <a:t>4/30/2020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3456D0-52F8-4187-9B69-D34D1D3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Artificial intelligence and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E42C-1BA3-4AA6-82FB-787A0515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D04E-BABC-476C-A84E-77099B98B6A3}"/>
              </a:ext>
            </a:extLst>
          </p:cNvPr>
          <p:cNvSpPr/>
          <p:nvPr/>
        </p:nvSpPr>
        <p:spPr>
          <a:xfrm>
            <a:off x="696074" y="33090"/>
            <a:ext cx="3853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Prerequisites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Requirement Icons - Download Free Vector Icons | Noun Project">
            <a:extLst>
              <a:ext uri="{FF2B5EF4-FFF2-40B4-BE49-F238E27FC236}">
                <a16:creationId xmlns:a16="http://schemas.microsoft.com/office/drawing/2014/main" id="{68E445AB-D686-40E6-BBD5-8521EAE6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31475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Hub - isaiahnields/machine-learning-from-scratch: A collection ...">
            <a:extLst>
              <a:ext uri="{FF2B5EF4-FFF2-40B4-BE49-F238E27FC236}">
                <a16:creationId xmlns:a16="http://schemas.microsoft.com/office/drawing/2014/main" id="{2C031CA3-4A2C-44C0-9642-DA78522BE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79" y="147459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Orange python icon - Free orange site logo icons">
            <a:extLst>
              <a:ext uri="{FF2B5EF4-FFF2-40B4-BE49-F238E27FC236}">
                <a16:creationId xmlns:a16="http://schemas.microsoft.com/office/drawing/2014/main" id="{485B2520-5917-4CDF-876E-9C0B64DD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645" y="137281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François Chollet on Twitter: &quot;Are you a deep learning researcher ...">
            <a:extLst>
              <a:ext uri="{FF2B5EF4-FFF2-40B4-BE49-F238E27FC236}">
                <a16:creationId xmlns:a16="http://schemas.microsoft.com/office/drawing/2014/main" id="{3C1B4CAD-E704-40E3-9437-A6789EAFE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248" y="4556733"/>
            <a:ext cx="160981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keras-logo-small-wb-1 - Probytes Web Development Company">
            <a:extLst>
              <a:ext uri="{FF2B5EF4-FFF2-40B4-BE49-F238E27FC236}">
                <a16:creationId xmlns:a16="http://schemas.microsoft.com/office/drawing/2014/main" id="{0B73456B-87AA-41AC-BEE4-EE175FCA4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121" y="473673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87086C-D993-4E13-BC86-80BB1AE11048}"/>
              </a:ext>
            </a:extLst>
          </p:cNvPr>
          <p:cNvCxnSpPr/>
          <p:nvPr/>
        </p:nvCxnSpPr>
        <p:spPr>
          <a:xfrm>
            <a:off x="280259" y="3476073"/>
            <a:ext cx="11315700" cy="8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81BE68-D192-44EB-AC13-FC8D5AC578C1}"/>
              </a:ext>
            </a:extLst>
          </p:cNvPr>
          <p:cNvSpPr txBox="1"/>
          <p:nvPr/>
        </p:nvSpPr>
        <p:spPr>
          <a:xfrm>
            <a:off x="138523" y="2661397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Machine Learning </a:t>
            </a:r>
          </a:p>
          <a:p>
            <a:pPr algn="ctr"/>
            <a:r>
              <a:rPr lang="en-IN" dirty="0"/>
              <a:t>Basics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EC97A3-F376-4127-8FBF-EDA796F42A5E}"/>
              </a:ext>
            </a:extLst>
          </p:cNvPr>
          <p:cNvSpPr txBox="1"/>
          <p:nvPr/>
        </p:nvSpPr>
        <p:spPr>
          <a:xfrm>
            <a:off x="2816532" y="2477339"/>
            <a:ext cx="3565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Python Programming</a:t>
            </a:r>
          </a:p>
          <a:p>
            <a:pPr algn="ctr"/>
            <a:r>
              <a:rPr lang="en-IN" dirty="0"/>
              <a:t>or</a:t>
            </a:r>
          </a:p>
          <a:p>
            <a:pPr algn="ctr"/>
            <a:r>
              <a:rPr lang="en-IN" dirty="0"/>
              <a:t>familiarity with Programming basics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93DEAF-536B-4DF2-9E38-B2873A367EC1}"/>
              </a:ext>
            </a:extLst>
          </p:cNvPr>
          <p:cNvSpPr txBox="1"/>
          <p:nvPr/>
        </p:nvSpPr>
        <p:spPr>
          <a:xfrm>
            <a:off x="6102418" y="3926352"/>
            <a:ext cx="245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/>
              <a:t>Tensorflow</a:t>
            </a:r>
            <a:endParaRPr lang="en-IN" dirty="0"/>
          </a:p>
          <a:p>
            <a:pPr algn="ctr"/>
            <a:r>
              <a:rPr lang="en-IN" dirty="0"/>
              <a:t>(A deep learning library)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FED43-F9AE-44BC-AD55-EF7C4AF25C29}"/>
              </a:ext>
            </a:extLst>
          </p:cNvPr>
          <p:cNvSpPr txBox="1"/>
          <p:nvPr/>
        </p:nvSpPr>
        <p:spPr>
          <a:xfrm>
            <a:off x="9045251" y="3917388"/>
            <a:ext cx="270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/>
              <a:t>Keras</a:t>
            </a:r>
            <a:endParaRPr lang="en-IN" dirty="0"/>
          </a:p>
          <a:p>
            <a:pPr algn="ctr"/>
            <a:r>
              <a:rPr lang="en-IN" dirty="0"/>
              <a:t>(A wrapper for </a:t>
            </a:r>
            <a:r>
              <a:rPr lang="en-IN" dirty="0" err="1"/>
              <a:t>Tensorflow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669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F414-CC60-4906-846E-3DA5A938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AD18-FC34-4067-A1C0-8F5F9E84D18E}" type="datetime1">
              <a:rPr lang="en-US" smtClean="0"/>
              <a:t>4/30/2020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3456D0-52F8-4187-9B69-D34D1D3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Artificial intelligence and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E42C-1BA3-4AA6-82FB-787A0515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D04E-BABC-476C-A84E-77099B98B6A3}"/>
              </a:ext>
            </a:extLst>
          </p:cNvPr>
          <p:cNvSpPr/>
          <p:nvPr/>
        </p:nvSpPr>
        <p:spPr>
          <a:xfrm>
            <a:off x="695486" y="33090"/>
            <a:ext cx="2536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Outlines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Requirement Icons - Download Free Vector Icons | Noun Project">
            <a:extLst>
              <a:ext uri="{FF2B5EF4-FFF2-40B4-BE49-F238E27FC236}">
                <a16:creationId xmlns:a16="http://schemas.microsoft.com/office/drawing/2014/main" id="{68E445AB-D686-40E6-BBD5-8521EAE6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31475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B2C2E48-762E-4932-8CAC-996AD9ACE2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740221"/>
              </p:ext>
            </p:extLst>
          </p:nvPr>
        </p:nvGraphicFramePr>
        <p:xfrm>
          <a:off x="1649463" y="1256649"/>
          <a:ext cx="6254822" cy="4344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128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F414-CC60-4906-846E-3DA5A938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AD18-FC34-4067-A1C0-8F5F9E84D18E}" type="datetime1">
              <a:rPr lang="en-US" smtClean="0"/>
              <a:t>4/30/2020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3456D0-52F8-4187-9B69-D34D1D3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Artificial intelligence and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E42C-1BA3-4AA6-82FB-787A0515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D04E-BABC-476C-A84E-77099B98B6A3}"/>
              </a:ext>
            </a:extLst>
          </p:cNvPr>
          <p:cNvSpPr/>
          <p:nvPr/>
        </p:nvSpPr>
        <p:spPr>
          <a:xfrm>
            <a:off x="606185" y="-2769"/>
            <a:ext cx="9619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 to Machine Learning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Requirement Icons - Download Free Vector Icons | Noun Project">
            <a:extLst>
              <a:ext uri="{FF2B5EF4-FFF2-40B4-BE49-F238E27FC236}">
                <a16:creationId xmlns:a16="http://schemas.microsoft.com/office/drawing/2014/main" id="{68E445AB-D686-40E6-BBD5-8521EAE6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31475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2569C8-CBF3-46DF-BFEC-6E1655C4E9E9}"/>
              </a:ext>
            </a:extLst>
          </p:cNvPr>
          <p:cNvSpPr/>
          <p:nvPr/>
        </p:nvSpPr>
        <p:spPr>
          <a:xfrm>
            <a:off x="675249" y="1026413"/>
            <a:ext cx="10658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"A computer program is said to learn from experience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with respect to some class of tasks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and performance measure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P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if its performance at tasks in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as measured by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P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improves with experience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."</a:t>
            </a:r>
            <a:endParaRPr lang="en-US" dirty="0"/>
          </a:p>
        </p:txBody>
      </p:sp>
      <p:pic>
        <p:nvPicPr>
          <p:cNvPr id="15372" name="Picture 12" descr="Criacr Wireless Bluetooth Headphone, Foldable Lightweight ...">
            <a:extLst>
              <a:ext uri="{FF2B5EF4-FFF2-40B4-BE49-F238E27FC236}">
                <a16:creationId xmlns:a16="http://schemas.microsoft.com/office/drawing/2014/main" id="{2A131D37-F0DB-4943-83B2-E271F50E4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82" y="2055595"/>
            <a:ext cx="3194538" cy="285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6" name="Picture 16" descr="White Earphones Images, Stock Photos &amp; Vectors | Shutterstock">
            <a:extLst>
              <a:ext uri="{FF2B5EF4-FFF2-40B4-BE49-F238E27FC236}">
                <a16:creationId xmlns:a16="http://schemas.microsoft.com/office/drawing/2014/main" id="{B2844691-4E9B-4E32-901E-3B5E63185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69"/>
          <a:stretch/>
        </p:blipFill>
        <p:spPr bwMode="auto">
          <a:xfrm>
            <a:off x="6199310" y="2343807"/>
            <a:ext cx="3257550" cy="237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6E1E10-2119-4561-AC25-715C01FC1558}"/>
              </a:ext>
            </a:extLst>
          </p:cNvPr>
          <p:cNvSpPr txBox="1"/>
          <p:nvPr/>
        </p:nvSpPr>
        <p:spPr>
          <a:xfrm>
            <a:off x="4312627" y="5302322"/>
            <a:ext cx="240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Two Different Objects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06FBF9-81E5-4F18-9566-306DA28EF6D8}"/>
              </a:ext>
            </a:extLst>
          </p:cNvPr>
          <p:cNvCxnSpPr/>
          <p:nvPr/>
        </p:nvCxnSpPr>
        <p:spPr>
          <a:xfrm>
            <a:off x="5512777" y="2162908"/>
            <a:ext cx="0" cy="2980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0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F414-CC60-4906-846E-3DA5A938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AD18-FC34-4067-A1C0-8F5F9E84D18E}" type="datetime1">
              <a:rPr lang="en-US" smtClean="0"/>
              <a:t>4/30/2020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3456D0-52F8-4187-9B69-D34D1D3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Artificial intelligence and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E42C-1BA3-4AA6-82FB-787A0515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D04E-BABC-476C-A84E-77099B98B6A3}"/>
              </a:ext>
            </a:extLst>
          </p:cNvPr>
          <p:cNvSpPr/>
          <p:nvPr/>
        </p:nvSpPr>
        <p:spPr>
          <a:xfrm>
            <a:off x="606185" y="-2769"/>
            <a:ext cx="9619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 to Machine Learning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Requirement Icons - Download Free Vector Icons | Noun Project">
            <a:extLst>
              <a:ext uri="{FF2B5EF4-FFF2-40B4-BE49-F238E27FC236}">
                <a16:creationId xmlns:a16="http://schemas.microsoft.com/office/drawing/2014/main" id="{68E445AB-D686-40E6-BBD5-8521EAE6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31475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I vs Machine Learning vs Deep Learning: What's the Difference ...">
            <a:extLst>
              <a:ext uri="{FF2B5EF4-FFF2-40B4-BE49-F238E27FC236}">
                <a16:creationId xmlns:a16="http://schemas.microsoft.com/office/drawing/2014/main" id="{09808644-4135-44AD-A86A-7A49A061C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17"/>
          <a:stretch/>
        </p:blipFill>
        <p:spPr bwMode="auto">
          <a:xfrm>
            <a:off x="1853396" y="1597568"/>
            <a:ext cx="8372475" cy="271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D6F261-057A-4CE5-8497-54CC99589D87}"/>
              </a:ext>
            </a:extLst>
          </p:cNvPr>
          <p:cNvSpPr txBox="1"/>
          <p:nvPr/>
        </p:nvSpPr>
        <p:spPr>
          <a:xfrm>
            <a:off x="3305908" y="4385073"/>
            <a:ext cx="2206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Human assisted Feature extraction (Manual or Automatic)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BBAB9-CD2F-48E4-ADD1-82BB2C8A74D6}"/>
              </a:ext>
            </a:extLst>
          </p:cNvPr>
          <p:cNvSpPr txBox="1"/>
          <p:nvPr/>
        </p:nvSpPr>
        <p:spPr>
          <a:xfrm>
            <a:off x="6039633" y="4308231"/>
            <a:ext cx="2206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Classification algorithm</a:t>
            </a:r>
          </a:p>
          <a:p>
            <a:pPr algn="ctr"/>
            <a:r>
              <a:rPr lang="en-IN" dirty="0"/>
              <a:t>(SVM, Decision Tree, ANN, Random Forest, and many more)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5819A-2AB3-48FB-A0A2-827E03007492}"/>
              </a:ext>
            </a:extLst>
          </p:cNvPr>
          <p:cNvSpPr txBox="1"/>
          <p:nvPr/>
        </p:nvSpPr>
        <p:spPr>
          <a:xfrm>
            <a:off x="1326539" y="4373992"/>
            <a:ext cx="220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Database including</a:t>
            </a:r>
          </a:p>
          <a:p>
            <a:pPr algn="ctr"/>
            <a:r>
              <a:rPr lang="en-IN" dirty="0"/>
              <a:t>Dog/not dog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F414-CC60-4906-846E-3DA5A938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AD18-FC34-4067-A1C0-8F5F9E84D18E}" type="datetime1">
              <a:rPr lang="en-US" smtClean="0"/>
              <a:t>4/30/2020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3456D0-52F8-4187-9B69-D34D1D3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Artificial intelligence and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E42C-1BA3-4AA6-82FB-787A0515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D04E-BABC-476C-A84E-77099B98B6A3}"/>
              </a:ext>
            </a:extLst>
          </p:cNvPr>
          <p:cNvSpPr/>
          <p:nvPr/>
        </p:nvSpPr>
        <p:spPr>
          <a:xfrm>
            <a:off x="606185" y="39286"/>
            <a:ext cx="8651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 to Deep Learning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Requirement Icons - Download Free Vector Icons | Noun Project">
            <a:extLst>
              <a:ext uri="{FF2B5EF4-FFF2-40B4-BE49-F238E27FC236}">
                <a16:creationId xmlns:a16="http://schemas.microsoft.com/office/drawing/2014/main" id="{68E445AB-D686-40E6-BBD5-8521EAE6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31475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I vs Machine Learning vs Deep Learning: What's the Difference ...">
            <a:extLst>
              <a:ext uri="{FF2B5EF4-FFF2-40B4-BE49-F238E27FC236}">
                <a16:creationId xmlns:a16="http://schemas.microsoft.com/office/drawing/2014/main" id="{4FB897C8-162A-4816-A841-DC4414B06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45"/>
          <a:stretch/>
        </p:blipFill>
        <p:spPr bwMode="auto">
          <a:xfrm>
            <a:off x="1909762" y="2066192"/>
            <a:ext cx="8372475" cy="226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843CFD-41CA-4D32-9E11-96E09FDF7992}"/>
              </a:ext>
            </a:extLst>
          </p:cNvPr>
          <p:cNvSpPr/>
          <p:nvPr/>
        </p:nvSpPr>
        <p:spPr>
          <a:xfrm>
            <a:off x="3569550" y="2070588"/>
            <a:ext cx="4660049" cy="2264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5DE18-F278-44AC-82F9-52AC72F11457}"/>
              </a:ext>
            </a:extLst>
          </p:cNvPr>
          <p:cNvSpPr txBox="1"/>
          <p:nvPr/>
        </p:nvSpPr>
        <p:spPr>
          <a:xfrm>
            <a:off x="4318852" y="4440116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Self Learning Feature extraction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72487-D5B0-477E-931F-6BC9C49DB3F6}"/>
              </a:ext>
            </a:extLst>
          </p:cNvPr>
          <p:cNvSpPr txBox="1"/>
          <p:nvPr/>
        </p:nvSpPr>
        <p:spPr>
          <a:xfrm>
            <a:off x="1362681" y="4423303"/>
            <a:ext cx="220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Database including</a:t>
            </a:r>
          </a:p>
          <a:p>
            <a:pPr algn="ctr"/>
            <a:r>
              <a:rPr lang="en-IN" dirty="0"/>
              <a:t>Dog/not dog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F414-CC60-4906-846E-3DA5A938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AD18-FC34-4067-A1C0-8F5F9E84D18E}" type="datetime1">
              <a:rPr lang="en-US" smtClean="0"/>
              <a:t>4/30/2020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3456D0-52F8-4187-9B69-D34D1D3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Artificial intelligence and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E42C-1BA3-4AA6-82FB-787A0515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D04E-BABC-476C-A84E-77099B98B6A3}"/>
              </a:ext>
            </a:extLst>
          </p:cNvPr>
          <p:cNvSpPr/>
          <p:nvPr/>
        </p:nvSpPr>
        <p:spPr>
          <a:xfrm>
            <a:off x="778135" y="33090"/>
            <a:ext cx="4737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Algorithm Types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Requirement Icons - Download Free Vector Icons | Noun Project">
            <a:extLst>
              <a:ext uri="{FF2B5EF4-FFF2-40B4-BE49-F238E27FC236}">
                <a16:creationId xmlns:a16="http://schemas.microsoft.com/office/drawing/2014/main" id="{68E445AB-D686-40E6-BBD5-8521EAE6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31475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Supervised Learning vs Unsupervised Learning. Which is better?">
            <a:extLst>
              <a:ext uri="{FF2B5EF4-FFF2-40B4-BE49-F238E27FC236}">
                <a16:creationId xmlns:a16="http://schemas.microsoft.com/office/drawing/2014/main" id="{F91C7822-1A57-45B3-9415-D8FC200CE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100318"/>
            <a:ext cx="9659814" cy="46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23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F414-CC60-4906-846E-3DA5A938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75291"/>
            <a:ext cx="2472271" cy="365125"/>
          </a:xfrm>
        </p:spPr>
        <p:txBody>
          <a:bodyPr/>
          <a:lstStyle/>
          <a:p>
            <a:fld id="{50FCAD18-FC34-4067-A1C0-8F5F9E84D18E}" type="datetime1">
              <a:rPr lang="en-US" smtClean="0"/>
              <a:t>4/30/2020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3456D0-52F8-4187-9B69-D34D1D3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5291"/>
            <a:ext cx="4822804" cy="365125"/>
          </a:xfrm>
        </p:spPr>
        <p:txBody>
          <a:bodyPr/>
          <a:lstStyle/>
          <a:p>
            <a:r>
              <a:rPr lang="en-IN" dirty="0"/>
              <a:t>Artificial intelligence and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E42C-1BA3-4AA6-82FB-787A0515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5291"/>
            <a:ext cx="1312025" cy="365125"/>
          </a:xfrm>
        </p:spPr>
        <p:txBody>
          <a:bodyPr/>
          <a:lstStyle/>
          <a:p>
            <a:fld id="{1EE8476A-03B8-4725-BD4E-F3C2B036AB2D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D04E-BABC-476C-A84E-77099B98B6A3}"/>
              </a:ext>
            </a:extLst>
          </p:cNvPr>
          <p:cNvSpPr/>
          <p:nvPr/>
        </p:nvSpPr>
        <p:spPr>
          <a:xfrm>
            <a:off x="606185" y="0"/>
            <a:ext cx="867904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Problems in machine learning </a:t>
            </a:r>
          </a:p>
          <a:p>
            <a:pPr algn="just"/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(Supervised)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Requirement Icons - Download Free Vector Icons | Noun Project">
            <a:extLst>
              <a:ext uri="{FF2B5EF4-FFF2-40B4-BE49-F238E27FC236}">
                <a16:creationId xmlns:a16="http://schemas.microsoft.com/office/drawing/2014/main" id="{68E445AB-D686-40E6-BBD5-8521EAE6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31475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Supervised Learning: Basics of Classification and Main Algorithms">
            <a:extLst>
              <a:ext uri="{FF2B5EF4-FFF2-40B4-BE49-F238E27FC236}">
                <a16:creationId xmlns:a16="http://schemas.microsoft.com/office/drawing/2014/main" id="{173D148F-36F3-4CF1-ABAB-18C931BF0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11" y="1555872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BCDF6D-0EBD-4578-A979-32EC7C3FE2A5}"/>
              </a:ext>
            </a:extLst>
          </p:cNvPr>
          <p:cNvSpPr txBox="1"/>
          <p:nvPr/>
        </p:nvSpPr>
        <p:spPr>
          <a:xfrm>
            <a:off x="2052262" y="5132968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Classification</a:t>
            </a:r>
            <a:endParaRPr lang="en-US" dirty="0"/>
          </a:p>
        </p:txBody>
      </p:sp>
      <p:pic>
        <p:nvPicPr>
          <p:cNvPr id="13316" name="Picture 4" descr="Linear Regression using Python - Towards Data Science">
            <a:extLst>
              <a:ext uri="{FF2B5EF4-FFF2-40B4-BE49-F238E27FC236}">
                <a16:creationId xmlns:a16="http://schemas.microsoft.com/office/drawing/2014/main" id="{8B218F7B-4BD3-421E-AA70-3744107A3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03" y="1274885"/>
            <a:ext cx="4737100" cy="383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595B8B-3F3F-4F95-ADAB-8FF2ABDD1452}"/>
              </a:ext>
            </a:extLst>
          </p:cNvPr>
          <p:cNvSpPr txBox="1"/>
          <p:nvPr/>
        </p:nvSpPr>
        <p:spPr>
          <a:xfrm>
            <a:off x="8024190" y="5132968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6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F414-CC60-4906-846E-3DA5A938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AD18-FC34-4067-A1C0-8F5F9E84D18E}" type="datetime1">
              <a:rPr lang="en-US" smtClean="0"/>
              <a:t>4/30/2020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3456D0-52F8-4187-9B69-D34D1D3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Artificial intelligence and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E42C-1BA3-4AA6-82FB-787A0515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76A-03B8-4725-BD4E-F3C2B036AB2D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D04E-BABC-476C-A84E-77099B98B6A3}"/>
              </a:ext>
            </a:extLst>
          </p:cNvPr>
          <p:cNvSpPr/>
          <p:nvPr/>
        </p:nvSpPr>
        <p:spPr>
          <a:xfrm>
            <a:off x="606185" y="0"/>
            <a:ext cx="10435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MNIST example using Deep Learning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Requirement Icons - Download Free Vector Icons | Noun Project">
            <a:extLst>
              <a:ext uri="{FF2B5EF4-FFF2-40B4-BE49-F238E27FC236}">
                <a16:creationId xmlns:a16="http://schemas.microsoft.com/office/drawing/2014/main" id="{68E445AB-D686-40E6-BBD5-8521EAE6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31475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 Comprehensive Guide to Convolutional Neural Networks — the ELI5 way">
            <a:extLst>
              <a:ext uri="{FF2B5EF4-FFF2-40B4-BE49-F238E27FC236}">
                <a16:creationId xmlns:a16="http://schemas.microsoft.com/office/drawing/2014/main" id="{672E56EA-99FA-497A-B337-D3B0A6F4F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87" y="1406640"/>
            <a:ext cx="6916461" cy="370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6347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</TotalTime>
  <Words>428</Words>
  <Application>Microsoft Office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Vishavpreet Singh</dc:creator>
  <cp:lastModifiedBy>Vishavpreet Singh</cp:lastModifiedBy>
  <cp:revision>14</cp:revision>
  <dcterms:created xsi:type="dcterms:W3CDTF">2020-04-30T09:09:54Z</dcterms:created>
  <dcterms:modified xsi:type="dcterms:W3CDTF">2020-04-30T10:57:47Z</dcterms:modified>
</cp:coreProperties>
</file>