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586" autoAdjust="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ABDB8A-C764-40CA-A174-79ED82DA4B19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C4C6422-2CAE-4333-BB99-9342DCF5EB2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219200"/>
          </a:xfrm>
        </p:spPr>
        <p:txBody>
          <a:bodyPr>
            <a:noAutofit/>
          </a:bodyPr>
          <a:lstStyle/>
          <a:p>
            <a:r>
              <a:rPr lang="ru-RU" sz="4400" dirty="0"/>
              <a:t>Много в армии мужчин,</a:t>
            </a:r>
            <a:br>
              <a:rPr lang="ru-RU" sz="4400" dirty="0"/>
            </a:br>
            <a:r>
              <a:rPr lang="ru-RU" sz="4400" dirty="0"/>
              <a:t>А такой, как он – один!</a:t>
            </a:r>
          </a:p>
        </p:txBody>
      </p:sp>
      <p:pic>
        <p:nvPicPr>
          <p:cNvPr id="8" name="Содержимое 7" descr="w 118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071678"/>
            <a:ext cx="4038600" cy="3479020"/>
          </a:xfrm>
        </p:spPr>
      </p:pic>
      <p:pic>
        <p:nvPicPr>
          <p:cNvPr id="9" name="Содержимое 8" descr="w 135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2000240"/>
            <a:ext cx="4038600" cy="35004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</TotalTime>
  <Words>5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Бумажная</vt:lpstr>
      <vt:lpstr>Много в армии мужчин, А такой, как он – один!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Праздник есть у нас один. Этот праздник – день мужчин!</dc:title>
  <dc:creator>Admin</dc:creator>
  <cp:lastModifiedBy>13</cp:lastModifiedBy>
  <cp:revision>7</cp:revision>
  <dcterms:created xsi:type="dcterms:W3CDTF">2013-02-17T08:27:13Z</dcterms:created>
  <dcterms:modified xsi:type="dcterms:W3CDTF">2013-03-13T02:51:44Z</dcterms:modified>
</cp:coreProperties>
</file>