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C673-98B1-4C44-B591-5A3F4BE9B95F}" type="datetimeFigureOut">
              <a:rPr lang="ru-RU" smtClean="0"/>
              <a:t>03.03.2013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2412-C4AE-48FB-A014-EC77B605867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7554" y="214289"/>
            <a:ext cx="5172084" cy="928695"/>
          </a:xfrm>
        </p:spPr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  <a:latin typeface="Comic Sans MS" pitchFamily="66" charset="0"/>
              </a:rPr>
              <a:t>смешарики</a:t>
            </a:r>
            <a:endParaRPr lang="ru-RU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00430" y="1142984"/>
            <a:ext cx="5072098" cy="232410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8 марта - женский день!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>
                <a:solidFill>
                  <a:srgbClr val="00B050"/>
                </a:solidFill>
              </a:rPr>
              <a:t>Один из дней в году,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>
                <a:solidFill>
                  <a:srgbClr val="00B050"/>
                </a:solidFill>
              </a:rPr>
              <a:t>Когда Вы вносите во все улыбок теплоту,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>
                <a:solidFill>
                  <a:srgbClr val="00B050"/>
                </a:solidFill>
              </a:rPr>
              <a:t>Когда цветы цветут в душе!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 descr="23 февраля 0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42852"/>
            <a:ext cx="2786082" cy="3292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23 февраля 08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643314"/>
            <a:ext cx="3714744" cy="3000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23 февраля 06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3571876"/>
            <a:ext cx="4214842" cy="3071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57808" cy="286861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С днем 8-е марта,</a:t>
            </a:r>
            <a:br>
              <a:rPr lang="ru-RU" sz="2800" dirty="0">
                <a:solidFill>
                  <a:srgbClr val="0070C0"/>
                </a:solidFill>
              </a:rPr>
            </a:br>
            <a:r>
              <a:rPr lang="ru-RU" sz="2800" dirty="0">
                <a:solidFill>
                  <a:srgbClr val="0070C0"/>
                </a:solidFill>
              </a:rPr>
              <a:t>С праздником весенним,</a:t>
            </a:r>
            <a:br>
              <a:rPr lang="ru-RU" sz="2800" dirty="0">
                <a:solidFill>
                  <a:srgbClr val="0070C0"/>
                </a:solidFill>
              </a:rPr>
            </a:br>
            <a:r>
              <a:rPr lang="ru-RU" sz="2800" dirty="0">
                <a:solidFill>
                  <a:srgbClr val="0070C0"/>
                </a:solidFill>
              </a:rPr>
              <a:t>С первыми цветами в этот светлый час,</a:t>
            </a:r>
            <a:br>
              <a:rPr lang="ru-RU" sz="2800" dirty="0">
                <a:solidFill>
                  <a:srgbClr val="0070C0"/>
                </a:solidFill>
              </a:rPr>
            </a:br>
            <a:r>
              <a:rPr lang="ru-RU" sz="2800" dirty="0">
                <a:solidFill>
                  <a:srgbClr val="0070C0"/>
                </a:solidFill>
              </a:rPr>
              <a:t>С праздничной капелью,</a:t>
            </a:r>
            <a:br>
              <a:rPr lang="ru-RU" sz="2800" dirty="0">
                <a:solidFill>
                  <a:srgbClr val="0070C0"/>
                </a:solidFill>
              </a:rPr>
            </a:br>
            <a:r>
              <a:rPr lang="ru-RU" sz="2800" dirty="0">
                <a:solidFill>
                  <a:srgbClr val="0070C0"/>
                </a:solidFill>
              </a:rPr>
              <a:t>С добрым настроеньем</a:t>
            </a:r>
            <a:br>
              <a:rPr lang="ru-RU" sz="2800" dirty="0">
                <a:solidFill>
                  <a:srgbClr val="0070C0"/>
                </a:solidFill>
              </a:rPr>
            </a:br>
            <a:r>
              <a:rPr lang="ru-RU" sz="2800" dirty="0">
                <a:solidFill>
                  <a:srgbClr val="0070C0"/>
                </a:solidFill>
              </a:rPr>
              <a:t>От души сегодня </a:t>
            </a:r>
            <a:r>
              <a:rPr lang="ru-RU" sz="2800" dirty="0" smtClean="0">
                <a:solidFill>
                  <a:srgbClr val="0070C0"/>
                </a:solidFill>
              </a:rPr>
              <a:t>поздравляем </a:t>
            </a:r>
            <a:r>
              <a:rPr lang="ru-RU" sz="2800" dirty="0">
                <a:solidFill>
                  <a:srgbClr val="0070C0"/>
                </a:solidFill>
              </a:rPr>
              <a:t>Вас!</a:t>
            </a:r>
          </a:p>
        </p:txBody>
      </p:sp>
      <p:pic>
        <p:nvPicPr>
          <p:cNvPr id="6" name="Содержимое 5" descr="23 февраля 07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283" y="3214686"/>
            <a:ext cx="3000396" cy="3429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 descr="23 февраля 0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430" y="3393280"/>
            <a:ext cx="4333873" cy="3250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 descr="23 февраля 08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00760" y="214290"/>
            <a:ext cx="3000396" cy="4000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4786322"/>
            <a:ext cx="4643470" cy="18573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7030A0"/>
                </a:solidFill>
              </a:rPr>
              <a:t>И в этот светлый час, как прежде вновь</a:t>
            </a:r>
            <a:br>
              <a:rPr lang="ru-RU" sz="2400" dirty="0">
                <a:solidFill>
                  <a:srgbClr val="7030A0"/>
                </a:solidFill>
              </a:rPr>
            </a:br>
            <a:r>
              <a:rPr lang="ru-RU" sz="2400" dirty="0">
                <a:solidFill>
                  <a:srgbClr val="7030A0"/>
                </a:solidFill>
              </a:rPr>
              <a:t>Пусть будет Вам сопутствовать:</a:t>
            </a:r>
            <a:br>
              <a:rPr lang="ru-RU" sz="2400" dirty="0">
                <a:solidFill>
                  <a:srgbClr val="7030A0"/>
                </a:solidFill>
              </a:rPr>
            </a:br>
            <a:r>
              <a:rPr lang="ru-RU" sz="2400" dirty="0">
                <a:solidFill>
                  <a:srgbClr val="7030A0"/>
                </a:solidFill>
              </a:rPr>
              <a:t>Надежда, Вера и Любовь!</a:t>
            </a:r>
          </a:p>
        </p:txBody>
      </p:sp>
      <p:pic>
        <p:nvPicPr>
          <p:cNvPr id="4" name="Содержимое 3" descr="23 февраля 05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8" y="3946523"/>
            <a:ext cx="3881969" cy="2911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 descr="23 февраля 06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256" y="285728"/>
            <a:ext cx="3161132" cy="4214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 descr="w 1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100" y="285728"/>
            <a:ext cx="3375446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смешарики</vt:lpstr>
      <vt:lpstr>С днем 8-е марта, С праздником весенним, С первыми цветами в этот светлый час, С праздничной капелью, С добрым настроеньем От души сегодня поздравляем Вас!</vt:lpstr>
      <vt:lpstr>И в этот светлый час, как прежде вновь Пусть будет Вам сопутствовать: Надежда, Вера и Любовь!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3</cp:revision>
  <dcterms:created xsi:type="dcterms:W3CDTF">2013-03-03T06:07:23Z</dcterms:created>
  <dcterms:modified xsi:type="dcterms:W3CDTF">2013-03-03T06:29:48Z</dcterms:modified>
</cp:coreProperties>
</file>