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C673-98B1-4C44-B591-5A3F4BE9B95F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2412-C4AE-48FB-A014-EC77B6058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7554" y="214289"/>
            <a:ext cx="5172084" cy="92869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Comic Sans MS" pitchFamily="66" charset="0"/>
              </a:rPr>
              <a:t>Группа «</a:t>
            </a:r>
            <a:r>
              <a:rPr lang="ru-RU" dirty="0" err="1" smtClean="0">
                <a:solidFill>
                  <a:srgbClr val="FF0000"/>
                </a:solidFill>
                <a:latin typeface="Comic Sans MS" pitchFamily="66" charset="0"/>
              </a:rPr>
              <a:t>смешарики</a:t>
            </a:r>
            <a:r>
              <a:rPr lang="ru-RU" dirty="0" smtClean="0">
                <a:solidFill>
                  <a:srgbClr val="FF0000"/>
                </a:solidFill>
                <a:latin typeface="Comic Sans MS" pitchFamily="66" charset="0"/>
              </a:rPr>
              <a:t>»</a:t>
            </a:r>
            <a:endParaRPr lang="ru-RU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0430" y="1142984"/>
            <a:ext cx="5072098" cy="232410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8 марта - женский день!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Один из дней в году,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Когда Вы вносите во все улыбок теплоту,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Когда цветы цветут в душе!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23 февраля 0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42852"/>
            <a:ext cx="2786082" cy="3292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23 февраля 0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643314"/>
            <a:ext cx="3714744" cy="300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23 февраля 06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3571876"/>
            <a:ext cx="4214842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Группа «смешарики»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Директор</cp:lastModifiedBy>
  <cp:revision>4</cp:revision>
  <dcterms:created xsi:type="dcterms:W3CDTF">2013-03-03T06:07:23Z</dcterms:created>
  <dcterms:modified xsi:type="dcterms:W3CDTF">2013-03-12T09:43:19Z</dcterms:modified>
</cp:coreProperties>
</file>