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4" r:id="rId6"/>
    <p:sldId id="288" r:id="rId7"/>
    <p:sldId id="289" r:id="rId8"/>
    <p:sldId id="260" r:id="rId9"/>
    <p:sldId id="287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523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8508412-C702-48D6-A485-9E3F48E9270C}" type="datetime1">
              <a:rPr lang="en-GB" smtClean="0"/>
              <a:t>03/03/2024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06A15-2481-4E66-917C-551C926382B7}" type="datetime1">
              <a:rPr lang="en-GB" smtClean="0"/>
              <a:pPr/>
              <a:t>03/03/2024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08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843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7B4B4-285E-4191-E620-0468212E1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52F756-C9F4-E792-D46C-B1077832F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9E49A9-5EE8-B98A-0612-8D1BF6FD7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6A797-CC02-951D-FF1D-AEA74E8AB7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065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7B1D3-ACDB-64DB-AD0D-FB1ECD219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D71CB9-2857-D6D8-035B-4DC6A0CF92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C46F9C-0272-00BC-B9DA-31A6A7F19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D7603-C48D-5596-0F85-94559064C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35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13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s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8C0A23-6967-4A67-AE2F-92D04DDF4891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£12,345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£6,789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9E9821-77E5-4D4A-848A-7DE07E7D6463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£25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billion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£50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billion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£100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billion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EB90E9-CEA5-4F91-B14B-ED7C72F643DF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ontent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0298BE-3648-4D6C-B9A4-B00856595700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Picture Placeholder 11" descr="Competitors’ logos quadrant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2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17" name="Picture Placeholder 11" descr="Competitors’ logos quadrant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1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18" name="Picture Placeholder 11" descr="Competitors’ logos quadrant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3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0" name="Picture Placeholder 11" descr="Competitors’ logos quadrant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4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1" name="Picture Placeholder 11" descr="Competitors’ logos quadrant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5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2" name="Picture Placeholder 11" descr="Competitors’ logos quadrant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6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More expensive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Less expensive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Less convenient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More convenient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B4F49-92DA-40A2-8350-3533265B49EC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87A146-CB6B-4DF1-95E9-09E9378ABF2A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3050F-93FC-4B70-9063-66124832755B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Lo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46AEAD-3DEB-4BB8-86B7-29BF6B24523F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3CB914-C5A3-480F-AC6D-52BB3E11D2B7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FD4D8-A432-4EC9-B90A-A467D8770C45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72" name="Text Placeholder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Picture Placeholder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75" name="Text Placeholder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Picture Placeholder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78" name="Text Placeholder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Picture Placeholder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1" name="Picture Placeholder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AEF7F1-EA6C-45CA-A313-CBD5ED13B3B0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69A3C-404C-42A0-9277-77E13BBF3448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en-GB" noProof="0" dirty="0"/>
              <a:t>Thank you!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CE0BE2-91A0-4D12-BAB2-7D48DE5F2326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Allan </a:t>
            </a:r>
            <a:r>
              <a:rPr lang="en-GB" noProof="0" dirty="0" err="1"/>
              <a:t>Mattsson</a:t>
            </a:r>
            <a:endParaRPr lang="en-GB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Phone number: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2085550183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Email address: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alaan@fineartschool.net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Website: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CE7625-35D1-45C7-BA15-98B74631BF8B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9B0E51-7711-412D-9683-BF86B29B554A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F1232-9583-471E-AACE-18D4EE3C62C5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F6EF56-B2D0-4A70-935A-C9910209EE6E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 dirty="0"/>
              <a:t>Section 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 dirty="0"/>
              <a:t>Section 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CC7986-8467-4919-8B29-1A8D47B98740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5134B-D1A0-48D1-AB9A-2AC6AA5FAE33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50059-8D6D-4372-BF03-586B82C77D45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CEDBC-8098-44A7-A208-6CC91A55276C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57CEF9-2948-4B16-A184-024EFACBC141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005E78-8FE0-4B52-85F8-2D2415906031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2EBA6-BA14-45E7-A7E9-62B7B97449CC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0D8F2-8D2A-4C9E-B365-5226BD243E7E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8F281D-F8AC-4FE4-B771-C2CD6270501C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 dirty="0"/>
              <a:t>Master text</a:t>
            </a:r>
            <a:br>
              <a:rPr lang="en-GB" noProof="0" dirty="0"/>
            </a:br>
            <a:r>
              <a:rPr lang="en-GB" noProof="0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 dirty="0"/>
              <a:t>Master text</a:t>
            </a:r>
            <a:br>
              <a:rPr lang="en-GB" noProof="0" dirty="0"/>
            </a:br>
            <a:r>
              <a:rPr lang="en-GB" noProof="0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 dirty="0"/>
              <a:t>Master text</a:t>
            </a:r>
            <a:br>
              <a:rPr lang="en-GB" noProof="0" dirty="0"/>
            </a:br>
            <a:r>
              <a:rPr lang="en-GB" noProof="0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 dirty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 dirty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 dirty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199B59-7A51-4563-9360-5E0E86E5BE2E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D3D95-CB70-49B0-94B7-C4E3CF11EAC0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279CD-4069-4C07-B978-495F1D3265F8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3ED31D-5229-49F0-A180-A633892A28E4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EBC2-F3B7-4B52-A76D-39B81DAD2AB9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512DC-4E54-4112-9CB3-585DF25B02A6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B94B20DF-A541-4651-AF97-FC925C1459D5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GB" dirty="0"/>
              <a:t>WhatsApp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Ram Vinjamuri</a:t>
            </a:r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2DAD-09BC-4E53-B3EE-80036ACC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Motivation to build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DAD639D-C8B7-41FE-B495-175E8A71B81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66800" y="2194795"/>
            <a:ext cx="9534525" cy="2662955"/>
          </a:xfrm>
        </p:spPr>
        <p:txBody>
          <a:bodyPr rtlCol="0">
            <a:normAutofit lnSpcReduction="10000"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sz="3200" dirty="0"/>
              <a:t>Repetitive reminders are routine operations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sz="3200" dirty="0"/>
              <a:t>Desire to streamline and enhance this process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sz="3200" dirty="0"/>
              <a:t>Automate messages while increasing engagement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sz="3200" dirty="0"/>
              <a:t>Need for creativity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2604E-F416-45C2-A64D-34493614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53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14B44-91F0-0418-204C-092CEB3AE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DB27-21AE-627D-F18D-C5AB6310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What I built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385F995-B7E3-F384-75F1-55CEA2C68B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66800" y="2194795"/>
            <a:ext cx="10360047" cy="3625834"/>
          </a:xfrm>
        </p:spPr>
        <p:txBody>
          <a:bodyPr rtlCol="0">
            <a:normAutofit/>
          </a:bodyPr>
          <a:lstStyle/>
          <a:p>
            <a:pPr rtl="0"/>
            <a:r>
              <a:rPr lang="en-US" sz="3200" dirty="0"/>
              <a:t>-Robust backend powered by Python</a:t>
            </a:r>
          </a:p>
          <a:p>
            <a:pPr rtl="0"/>
            <a:r>
              <a:rPr lang="en-US" sz="3200" dirty="0"/>
              <a:t>	- Hosted as a Linux bot</a:t>
            </a:r>
          </a:p>
          <a:p>
            <a:pPr rtl="0"/>
            <a:r>
              <a:rPr lang="en-US" sz="3200" dirty="0"/>
              <a:t>	- User-friendly frontend developed using Flask. </a:t>
            </a:r>
          </a:p>
          <a:p>
            <a:pPr rtl="0"/>
            <a:r>
              <a:rPr lang="en-US" sz="3200" dirty="0"/>
              <a:t>The backend interacts with</a:t>
            </a:r>
          </a:p>
          <a:p>
            <a:pPr rtl="0"/>
            <a:r>
              <a:rPr lang="en-US" sz="3200" dirty="0"/>
              <a:t>	</a:t>
            </a:r>
            <a:r>
              <a:rPr lang="en-US" sz="3200" dirty="0" err="1"/>
              <a:t>GreenAPI</a:t>
            </a:r>
            <a:r>
              <a:rPr lang="en-US" sz="3200" dirty="0"/>
              <a:t> through HTTP requests</a:t>
            </a:r>
          </a:p>
          <a:p>
            <a:pPr rtl="0"/>
            <a:r>
              <a:rPr lang="en-US" sz="3200" dirty="0"/>
              <a:t>	GPT 3.5 Turbo</a:t>
            </a:r>
            <a:endParaRPr lang="en-GB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DCCC6-01D7-D93C-8CDA-3F968653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91D10-13EA-807F-B95B-6FE7C53F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11635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A05CC-9C8B-500B-D294-36C7B37D0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0AE5-8B06-F3C0-1A78-966E7895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What LLMs were used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ABC6450-5823-3C32-125A-237963C25A02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54269" y="1868537"/>
            <a:ext cx="10883462" cy="4102009"/>
          </a:xfrm>
        </p:spPr>
        <p:txBody>
          <a:bodyPr rtlCol="0">
            <a:normAutofit fontScale="70000" lnSpcReduction="20000"/>
          </a:bodyPr>
          <a:lstStyle/>
          <a:p>
            <a:pPr marL="742950" indent="-742950" rtl="0">
              <a:buAutoNum type="arabicPeriod"/>
            </a:pPr>
            <a:r>
              <a:rPr lang="en-US" sz="4400" dirty="0"/>
              <a:t>Optimal Reminder Times: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200" dirty="0"/>
              <a:t>GPT predicts the ideal times for sending reminders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200" dirty="0"/>
              <a:t>Eliminating the need for manual selection</a:t>
            </a:r>
          </a:p>
          <a:p>
            <a:pPr lvl="1"/>
            <a:endParaRPr lang="en-US" sz="3200" dirty="0"/>
          </a:p>
          <a:p>
            <a:pPr marL="742950" indent="-742950" rtl="0">
              <a:buAutoNum type="arabicPeriod"/>
            </a:pPr>
            <a:r>
              <a:rPr lang="en-US" sz="4400" dirty="0"/>
              <a:t>Engaging WhatsApp Prompts: 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800" dirty="0"/>
              <a:t>The language model generates captivating WhatsApp messages. </a:t>
            </a:r>
          </a:p>
          <a:p>
            <a:pPr lvl="1"/>
            <a:endParaRPr lang="en-US" sz="3800" dirty="0"/>
          </a:p>
          <a:p>
            <a:pPr marL="742950" indent="-742950" rtl="0">
              <a:buAutoNum type="arabicPeriod"/>
            </a:pPr>
            <a:r>
              <a:rPr lang="en-US" sz="4400" dirty="0"/>
              <a:t>User Input Sanitization: 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800" dirty="0"/>
              <a:t>GPT assists in sanitizing user inputs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800" dirty="0"/>
              <a:t>Predicting values from other cases to enhance user experience.</a:t>
            </a:r>
            <a:endParaRPr lang="en-GB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3AB4-7322-C66D-4458-D081857F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47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9" y="294807"/>
            <a:ext cx="4585780" cy="1091078"/>
          </a:xfrm>
        </p:spPr>
        <p:txBody>
          <a:bodyPr rtlCol="0"/>
          <a:lstStyle/>
          <a:p>
            <a:pPr rtl="0"/>
            <a:r>
              <a:rPr lang="en-GB" dirty="0"/>
              <a:t>Conclusion +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317" y="2099011"/>
            <a:ext cx="8831504" cy="3136910"/>
          </a:xfrm>
        </p:spPr>
        <p:txBody>
          <a:bodyPr rtlCol="0">
            <a:normAutofit lnSpcReduction="10000"/>
          </a:bodyPr>
          <a:lstStyle/>
          <a:p>
            <a:r>
              <a:rPr lang="en-GB" sz="2400" b="0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Söhne"/>
              </a:rPr>
              <a:t>T</a:t>
            </a:r>
            <a:r>
              <a:rPr lang="en-US" sz="2400" b="0" i="0" dirty="0" err="1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Söhne"/>
              </a:rPr>
              <a:t>estaments</a:t>
            </a:r>
            <a:r>
              <a:rPr lang="en-US" sz="2400" b="0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Söhne"/>
              </a:rPr>
              <a:t> to the power of AI in simplifying and enhancing communication. </a:t>
            </a:r>
          </a:p>
          <a:p>
            <a:r>
              <a:rPr lang="en-US" sz="2400" b="0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Söhne"/>
              </a:rPr>
              <a:t>By automating routine reminders with GPT 3.5 Turbo, the project not only saves time but elevates the engagement level through creatively crafted messages. </a:t>
            </a:r>
          </a:p>
          <a:p>
            <a:r>
              <a:rPr lang="en-US" sz="2400" b="0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Söhne"/>
              </a:rPr>
              <a:t>In conclusion, "WhatsApp Events" is a testament to the power of AI in simplifying and enhancing communication. </a:t>
            </a:r>
          </a:p>
          <a:p>
            <a:r>
              <a:rPr lang="en-US" sz="2400" b="0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Söhne"/>
              </a:rPr>
              <a:t>By automating routine reminders with GPT 3.5 Turbo The impact extends beyond mere convenience, introducing a novel approach to personalized event notifications. </a:t>
            </a:r>
            <a:endParaRPr lang="en-GB" sz="2400" dirty="0">
              <a:solidFill>
                <a:schemeClr val="accent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5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161BE1-137D-4B1D-91B7-34526E1508B6}" type="datetime1">
              <a:rPr lang="en-GB" smtClean="0"/>
              <a:t>03/03/2024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D198-93C9-4EAB-8485-34EDEDD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111F-8792-8599-7810-10DF0F20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19F79-2D6C-90C2-D40B-FCF53E00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CC7986-8467-4919-8B29-1A8D47B98740}" type="datetime1">
              <a:rPr lang="en-GB" noProof="0" smtClean="0"/>
              <a:t>03/03/2024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A4842-7E55-D322-906B-059A0A02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0B5E8-0A52-BFFE-BF93-39F77E0A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6</a:t>
            </a:fld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64A40-6173-F3AC-C048-A51CDA4C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Live example of adding an event</a:t>
            </a:r>
          </a:p>
          <a:p>
            <a:r>
              <a:rPr lang="en-GB" dirty="0" err="1"/>
              <a:t>Whatsapp</a:t>
            </a:r>
            <a:r>
              <a:rPr lang="en-GB" dirty="0"/>
              <a:t> messages </a:t>
            </a:r>
            <a:r>
              <a:rPr lang="en-GB" dirty="0" err="1"/>
              <a:t>recieved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04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604_TF33968143" id="{8DC784E7-05DF-45BD-84D8-E1E66AEC0D7A}" vid="{ACDD0EDF-4589-4FB8-B084-B2A7E0159C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31B41D-C4DE-41D5-B883-BFE1CC1FFE9C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F66A90A-9146-4A69-9CBB-F93429A11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{9C53AB31-66C5-451D-B94D-5E18DD17472F}tf33968143_win32</Template>
  <TotalTime>18</TotalTime>
  <Words>235</Words>
  <Application>Microsoft Office PowerPoint</Application>
  <PresentationFormat>Widescreen</PresentationFormat>
  <Paragraphs>49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 Antiqua</vt:lpstr>
      <vt:lpstr>Calibri</vt:lpstr>
      <vt:lpstr>Franklin Gothic Book</vt:lpstr>
      <vt:lpstr>Söhne</vt:lpstr>
      <vt:lpstr>Wingdings</vt:lpstr>
      <vt:lpstr>Office Theme</vt:lpstr>
      <vt:lpstr>WhatsApp Events</vt:lpstr>
      <vt:lpstr>Motivation to build</vt:lpstr>
      <vt:lpstr>What I built</vt:lpstr>
      <vt:lpstr>What LLMs were used</vt:lpstr>
      <vt:lpstr>Conclusion + Impact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Events</dc:title>
  <dc:creator>Ram Vinjamuri</dc:creator>
  <cp:lastModifiedBy>Ram Vinjamuri</cp:lastModifiedBy>
  <cp:revision>1</cp:revision>
  <dcterms:created xsi:type="dcterms:W3CDTF">2024-03-03T10:34:55Z</dcterms:created>
  <dcterms:modified xsi:type="dcterms:W3CDTF">2024-03-03T10:53:19Z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