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31" r:id="rId12"/>
    <p:sldId id="314" r:id="rId13"/>
    <p:sldId id="33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38"/>
    <p:restoredTop sz="94676"/>
  </p:normalViewPr>
  <p:slideViewPr>
    <p:cSldViewPr snapToGrid="0" snapToObjects="1">
      <p:cViewPr varScale="1">
        <p:scale>
          <a:sx n="164" d="100"/>
          <a:sy n="164" d="100"/>
        </p:scale>
        <p:origin x="456" y="184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4/23/21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4/23/21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EE0666-374A-A242-B856-1A7D0E058A86}"/>
              </a:ext>
            </a:extLst>
          </p:cNvPr>
          <p:cNvGrpSpPr/>
          <p:nvPr/>
        </p:nvGrpSpPr>
        <p:grpSpPr>
          <a:xfrm>
            <a:off x="636121" y="1024307"/>
            <a:ext cx="11000719" cy="5479024"/>
            <a:chOff x="636121" y="946817"/>
            <a:chExt cx="11000719" cy="5479024"/>
          </a:xfrm>
        </p:grpSpPr>
        <p:sp>
          <p:nvSpPr>
            <p:cNvPr id="12" name="왼쪽 중괄호 57">
              <a:extLst>
                <a:ext uri="{FF2B5EF4-FFF2-40B4-BE49-F238E27FC236}">
                  <a16:creationId xmlns:a16="http://schemas.microsoft.com/office/drawing/2014/main" id="{33CFCD5E-E5E0-3D4B-A01E-C277730F4FDD}"/>
                </a:ext>
              </a:extLst>
            </p:cNvPr>
            <p:cNvSpPr/>
            <p:nvPr/>
          </p:nvSpPr>
          <p:spPr>
            <a:xfrm rot="10800000">
              <a:off x="11098087" y="1508069"/>
              <a:ext cx="142225" cy="1915378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E9AB9F-E2E2-0A43-B661-818090962DFF}"/>
                </a:ext>
              </a:extLst>
            </p:cNvPr>
            <p:cNvSpPr txBox="1"/>
            <p:nvPr/>
          </p:nvSpPr>
          <p:spPr>
            <a:xfrm rot="5400000">
              <a:off x="10605878" y="2310424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In-Memory-DB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AA56A1E-AAFC-5340-AEC7-8662336CCF4F}"/>
                </a:ext>
              </a:extLst>
            </p:cNvPr>
            <p:cNvSpPr/>
            <p:nvPr/>
          </p:nvSpPr>
          <p:spPr bwMode="auto">
            <a:xfrm>
              <a:off x="6876362" y="1508069"/>
              <a:ext cx="4045226" cy="1915378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Redis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ElastiCache)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왼쪽 중괄호 55">
              <a:extLst>
                <a:ext uri="{FF2B5EF4-FFF2-40B4-BE49-F238E27FC236}">
                  <a16:creationId xmlns:a16="http://schemas.microsoft.com/office/drawing/2014/main" id="{D8373BBB-A264-C646-AE50-18139B06C1C9}"/>
                </a:ext>
              </a:extLst>
            </p:cNvPr>
            <p:cNvSpPr/>
            <p:nvPr/>
          </p:nvSpPr>
          <p:spPr>
            <a:xfrm rot="5400000">
              <a:off x="8790963" y="-689554"/>
              <a:ext cx="216026" cy="4045225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576F2E-34AD-0A42-9412-90D83663092D}"/>
                </a:ext>
              </a:extLst>
            </p:cNvPr>
            <p:cNvSpPr txBox="1"/>
            <p:nvPr/>
          </p:nvSpPr>
          <p:spPr>
            <a:xfrm>
              <a:off x="8006513" y="946817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2DBBFC6-A77A-2B4B-8621-A27029FC270C}"/>
                </a:ext>
              </a:extLst>
            </p:cNvPr>
            <p:cNvSpPr/>
            <p:nvPr/>
          </p:nvSpPr>
          <p:spPr bwMode="auto">
            <a:xfrm>
              <a:off x="6990084" y="1874090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Master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6">
              <a:extLst>
                <a:ext uri="{FF2B5EF4-FFF2-40B4-BE49-F238E27FC236}">
                  <a16:creationId xmlns:a16="http://schemas.microsoft.com/office/drawing/2014/main" id="{C442D823-4D32-3E48-BC24-B7F3194849DF}"/>
                </a:ext>
              </a:extLst>
            </p:cNvPr>
            <p:cNvSpPr/>
            <p:nvPr/>
          </p:nvSpPr>
          <p:spPr>
            <a:xfrm>
              <a:off x="7078376" y="2151313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19" name="모서리가 둥근 직사각형 6">
              <a:extLst>
                <a:ext uri="{FF2B5EF4-FFF2-40B4-BE49-F238E27FC236}">
                  <a16:creationId xmlns:a16="http://schemas.microsoft.com/office/drawing/2014/main" id="{F8A26C1D-8964-F844-AFF4-6F54C963C294}"/>
                </a:ext>
              </a:extLst>
            </p:cNvPr>
            <p:cNvSpPr/>
            <p:nvPr/>
          </p:nvSpPr>
          <p:spPr>
            <a:xfrm>
              <a:off x="7078376" y="2871719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0" name="위쪽/아래쪽 화살표 6">
              <a:extLst>
                <a:ext uri="{FF2B5EF4-FFF2-40B4-BE49-F238E27FC236}">
                  <a16:creationId xmlns:a16="http://schemas.microsoft.com/office/drawing/2014/main" id="{024F3B90-0635-2047-B981-FA028E0F41A6}"/>
                </a:ext>
              </a:extLst>
            </p:cNvPr>
            <p:cNvSpPr/>
            <p:nvPr/>
          </p:nvSpPr>
          <p:spPr>
            <a:xfrm>
              <a:off x="7474993" y="2611703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AA7C098-C760-D54B-9A83-6161F5CBAF28}"/>
                </a:ext>
              </a:extLst>
            </p:cNvPr>
            <p:cNvSpPr/>
            <p:nvPr/>
          </p:nvSpPr>
          <p:spPr bwMode="auto">
            <a:xfrm>
              <a:off x="9115198" y="1874090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Slave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49159B64-C0DC-594C-976B-9ECFDAE0F0C9}"/>
                </a:ext>
              </a:extLst>
            </p:cNvPr>
            <p:cNvSpPr/>
            <p:nvPr/>
          </p:nvSpPr>
          <p:spPr>
            <a:xfrm>
              <a:off x="9203490" y="2151313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2DFCD5C0-A976-E24C-A5FE-DA70ACD2C63F}"/>
                </a:ext>
              </a:extLst>
            </p:cNvPr>
            <p:cNvSpPr/>
            <p:nvPr/>
          </p:nvSpPr>
          <p:spPr>
            <a:xfrm>
              <a:off x="9203490" y="2871719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5" name="위쪽/아래쪽 화살표 6">
              <a:extLst>
                <a:ext uri="{FF2B5EF4-FFF2-40B4-BE49-F238E27FC236}">
                  <a16:creationId xmlns:a16="http://schemas.microsoft.com/office/drawing/2014/main" id="{785956EB-FCC3-6A43-896F-381C8E3DB48C}"/>
                </a:ext>
              </a:extLst>
            </p:cNvPr>
            <p:cNvSpPr/>
            <p:nvPr/>
          </p:nvSpPr>
          <p:spPr>
            <a:xfrm>
              <a:off x="9600107" y="2611703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7" name="왼쪽/오른쪽 화살표 148">
              <a:extLst>
                <a:ext uri="{FF2B5EF4-FFF2-40B4-BE49-F238E27FC236}">
                  <a16:creationId xmlns:a16="http://schemas.microsoft.com/office/drawing/2014/main" id="{11EC5221-5003-834A-883E-97E60513293C}"/>
                </a:ext>
              </a:extLst>
            </p:cNvPr>
            <p:cNvSpPr/>
            <p:nvPr/>
          </p:nvSpPr>
          <p:spPr>
            <a:xfrm>
              <a:off x="8326237" y="2381936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E8F30837-DD6F-4D41-95DF-39EF79B1FA81}"/>
                </a:ext>
              </a:extLst>
            </p:cNvPr>
            <p:cNvSpPr/>
            <p:nvPr/>
          </p:nvSpPr>
          <p:spPr bwMode="auto">
            <a:xfrm>
              <a:off x="6876362" y="3700670"/>
              <a:ext cx="4045226" cy="1230917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PostgreSQL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Aurora)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C9D0AE-68A6-A04C-9DEE-90BC58EA4A3A}"/>
                </a:ext>
              </a:extLst>
            </p:cNvPr>
            <p:cNvGrpSpPr/>
            <p:nvPr/>
          </p:nvGrpSpPr>
          <p:grpSpPr>
            <a:xfrm>
              <a:off x="6990084" y="4071632"/>
              <a:ext cx="1687552" cy="762519"/>
              <a:chOff x="7256888" y="3757015"/>
              <a:chExt cx="1687552" cy="762519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BD33BB5-8891-F94A-97D2-016DC81BAFAB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Master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3" name="모서리가 둥근 직사각형 6">
                <a:extLst>
                  <a:ext uri="{FF2B5EF4-FFF2-40B4-BE49-F238E27FC236}">
                    <a16:creationId xmlns:a16="http://schemas.microsoft.com/office/drawing/2014/main" id="{6BF87E82-A2A4-4544-BFBA-EFE641B5E3AA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D5218D-8479-CE43-9E06-C946CDC1777B}"/>
                </a:ext>
              </a:extLst>
            </p:cNvPr>
            <p:cNvGrpSpPr/>
            <p:nvPr/>
          </p:nvGrpSpPr>
          <p:grpSpPr>
            <a:xfrm>
              <a:off x="9112969" y="4071632"/>
              <a:ext cx="1687552" cy="762519"/>
              <a:chOff x="7256888" y="3757015"/>
              <a:chExt cx="1687552" cy="762519"/>
            </a:xfrm>
          </p:grpSpPr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EF7031C1-897A-0449-B6B4-925249444294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Slave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1" name="모서리가 둥근 직사각형 6">
                <a:extLst>
                  <a:ext uri="{FF2B5EF4-FFF2-40B4-BE49-F238E27FC236}">
                    <a16:creationId xmlns:a16="http://schemas.microsoft.com/office/drawing/2014/main" id="{1F30DBA9-BAAD-204C-9031-4F462C7F4614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1" name="왼쪽/오른쪽 화살표 148">
              <a:extLst>
                <a:ext uri="{FF2B5EF4-FFF2-40B4-BE49-F238E27FC236}">
                  <a16:creationId xmlns:a16="http://schemas.microsoft.com/office/drawing/2014/main" id="{2AE4BAD9-9B4D-BC41-ACC4-6808B3D1E714}"/>
                </a:ext>
              </a:extLst>
            </p:cNvPr>
            <p:cNvSpPr/>
            <p:nvPr/>
          </p:nvSpPr>
          <p:spPr>
            <a:xfrm>
              <a:off x="8326237" y="4242576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2" name="왼쪽 중괄호 57">
              <a:extLst>
                <a:ext uri="{FF2B5EF4-FFF2-40B4-BE49-F238E27FC236}">
                  <a16:creationId xmlns:a16="http://schemas.microsoft.com/office/drawing/2014/main" id="{3285C20B-2C29-004F-8CFB-27EA01A3C8F7}"/>
                </a:ext>
              </a:extLst>
            </p:cNvPr>
            <p:cNvSpPr/>
            <p:nvPr/>
          </p:nvSpPr>
          <p:spPr>
            <a:xfrm rot="10800000">
              <a:off x="11098085" y="3693728"/>
              <a:ext cx="137768" cy="123091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EEC42-E05F-984F-A7D0-31899633CE35}"/>
                </a:ext>
              </a:extLst>
            </p:cNvPr>
            <p:cNvSpPr txBox="1"/>
            <p:nvPr/>
          </p:nvSpPr>
          <p:spPr>
            <a:xfrm rot="5400000">
              <a:off x="10909707" y="4177628"/>
              <a:ext cx="1177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RDB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2B012307-1874-6F43-804E-FAF36B837E72}"/>
                </a:ext>
              </a:extLst>
            </p:cNvPr>
            <p:cNvSpPr/>
            <p:nvPr/>
          </p:nvSpPr>
          <p:spPr bwMode="auto">
            <a:xfrm>
              <a:off x="6876362" y="5194924"/>
              <a:ext cx="4045226" cy="1230917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MongoDB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(MongoDB Atlas)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B440934-6AAD-084F-BA62-679C817BD9A1}"/>
                </a:ext>
              </a:extLst>
            </p:cNvPr>
            <p:cNvGrpSpPr/>
            <p:nvPr/>
          </p:nvGrpSpPr>
          <p:grpSpPr>
            <a:xfrm>
              <a:off x="6990084" y="5565886"/>
              <a:ext cx="1107623" cy="762519"/>
              <a:chOff x="7256888" y="5128615"/>
              <a:chExt cx="1107623" cy="762519"/>
            </a:xfrm>
          </p:grpSpPr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B4471AE9-44F3-3542-A02F-195005B2A760}"/>
                  </a:ext>
                </a:extLst>
              </p:cNvPr>
              <p:cNvSpPr/>
              <p:nvPr/>
            </p:nvSpPr>
            <p:spPr bwMode="auto">
              <a:xfrm>
                <a:off x="7256888" y="5128615"/>
                <a:ext cx="1107623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Primary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9" name="모서리가 둥근 직사각형 6">
                <a:extLst>
                  <a:ext uri="{FF2B5EF4-FFF2-40B4-BE49-F238E27FC236}">
                    <a16:creationId xmlns:a16="http://schemas.microsoft.com/office/drawing/2014/main" id="{775FCC3F-2059-D148-84D8-DE3CF03C4A93}"/>
                  </a:ext>
                </a:extLst>
              </p:cNvPr>
              <p:cNvSpPr/>
              <p:nvPr/>
            </p:nvSpPr>
            <p:spPr>
              <a:xfrm>
                <a:off x="7345179" y="5413947"/>
                <a:ext cx="928138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Billing/Stat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73BD695-BD18-C847-A922-2EC4D798A529}"/>
                </a:ext>
              </a:extLst>
            </p:cNvPr>
            <p:cNvGrpSpPr/>
            <p:nvPr/>
          </p:nvGrpSpPr>
          <p:grpSpPr>
            <a:xfrm>
              <a:off x="8976370" y="5565886"/>
              <a:ext cx="1107623" cy="762519"/>
              <a:chOff x="7256888" y="5128615"/>
              <a:chExt cx="1107623" cy="762519"/>
            </a:xfrm>
          </p:grpSpPr>
          <p:sp>
            <p:nvSpPr>
              <p:cNvPr id="96" name="모서리가 둥근 직사각형 95">
                <a:extLst>
                  <a:ext uri="{FF2B5EF4-FFF2-40B4-BE49-F238E27FC236}">
                    <a16:creationId xmlns:a16="http://schemas.microsoft.com/office/drawing/2014/main" id="{10C7C1AA-AE0C-DD47-AC91-692EEADBB467}"/>
                  </a:ext>
                </a:extLst>
              </p:cNvPr>
              <p:cNvSpPr/>
              <p:nvPr/>
            </p:nvSpPr>
            <p:spPr bwMode="auto">
              <a:xfrm>
                <a:off x="7256888" y="5128615"/>
                <a:ext cx="1107623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Secondary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7" name="모서리가 둥근 직사각형 6">
                <a:extLst>
                  <a:ext uri="{FF2B5EF4-FFF2-40B4-BE49-F238E27FC236}">
                    <a16:creationId xmlns:a16="http://schemas.microsoft.com/office/drawing/2014/main" id="{E0047DD6-1C6D-F04C-B977-B331BC6F7D57}"/>
                  </a:ext>
                </a:extLst>
              </p:cNvPr>
              <p:cNvSpPr/>
              <p:nvPr/>
            </p:nvSpPr>
            <p:spPr>
              <a:xfrm>
                <a:off x="7345179" y="5413947"/>
                <a:ext cx="928138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Billing/Stat</a:t>
                </a:r>
                <a:r>
                  <a:rPr lang="en-US" altLang="ko-KR" sz="900" b="1" dirty="0">
                    <a:solidFill>
                      <a:srgbClr val="000000"/>
                    </a:solidFill>
                    <a:ea typeface="맑은 고딕" pitchFamily="50" charset="-127"/>
                  </a:rPr>
                  <a:t> </a:t>
                </a: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75C63258-F39B-CC4B-9BEB-E3AA4A3524F1}"/>
                </a:ext>
              </a:extLst>
            </p:cNvPr>
            <p:cNvSpPr/>
            <p:nvPr/>
          </p:nvSpPr>
          <p:spPr bwMode="auto">
            <a:xfrm>
              <a:off x="10204099" y="5565886"/>
              <a:ext cx="596421" cy="762519"/>
            </a:xfrm>
            <a:prstGeom prst="roundRect">
              <a:avLst>
                <a:gd name="adj" fmla="val 7355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Arbiter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8" name="왼쪽/오른쪽 화살표 148">
              <a:extLst>
                <a:ext uri="{FF2B5EF4-FFF2-40B4-BE49-F238E27FC236}">
                  <a16:creationId xmlns:a16="http://schemas.microsoft.com/office/drawing/2014/main" id="{FB93622A-956A-E840-A29F-5448957273C9}"/>
                </a:ext>
              </a:extLst>
            </p:cNvPr>
            <p:cNvSpPr/>
            <p:nvPr/>
          </p:nvSpPr>
          <p:spPr>
            <a:xfrm>
              <a:off x="7967493" y="5728071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9" name="왼쪽 중괄호 57">
              <a:extLst>
                <a:ext uri="{FF2B5EF4-FFF2-40B4-BE49-F238E27FC236}">
                  <a16:creationId xmlns:a16="http://schemas.microsoft.com/office/drawing/2014/main" id="{DBA16D4A-980B-C74D-A500-5A5D0F2AF5AF}"/>
                </a:ext>
              </a:extLst>
            </p:cNvPr>
            <p:cNvSpPr/>
            <p:nvPr/>
          </p:nvSpPr>
          <p:spPr>
            <a:xfrm rot="10800000">
              <a:off x="11098085" y="5194925"/>
              <a:ext cx="137768" cy="123091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1AD2C5-B579-F547-AF16-3A262D61488D}"/>
                </a:ext>
              </a:extLst>
            </p:cNvPr>
            <p:cNvSpPr txBox="1"/>
            <p:nvPr/>
          </p:nvSpPr>
          <p:spPr>
            <a:xfrm rot="5400000">
              <a:off x="10909707" y="5671882"/>
              <a:ext cx="1177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NoSQL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344262" y="425676"/>
              <a:ext cx="216026" cy="181476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559812" y="946817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89984" y="1508067"/>
              <a:ext cx="5569675" cy="4242012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</a:t>
              </a:r>
              <a:endParaRPr kumimoji="1" lang="ko-KR" altLang="en-US" sz="1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B95F9F97-6267-0C4D-BBDD-37A978B29D70}"/>
                </a:ext>
              </a:extLst>
            </p:cNvPr>
            <p:cNvSpPr/>
            <p:nvPr/>
          </p:nvSpPr>
          <p:spPr bwMode="auto">
            <a:xfrm>
              <a:off x="4708734" y="2079769"/>
              <a:ext cx="1529559" cy="1643170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Container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6801EA31-6B76-C54F-BE40-916B44CEF3AF}"/>
                </a:ext>
              </a:extLst>
            </p:cNvPr>
            <p:cNvSpPr/>
            <p:nvPr/>
          </p:nvSpPr>
          <p:spPr bwMode="auto">
            <a:xfrm>
              <a:off x="4632550" y="1988003"/>
              <a:ext cx="1529559" cy="161060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Container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44892" y="1874091"/>
              <a:ext cx="1529559" cy="161060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Rest-API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632549" y="2213232"/>
              <a:ext cx="1336933" cy="1162662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734813" y="2889326"/>
              <a:ext cx="1132402" cy="25057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734813" y="2547098"/>
              <a:ext cx="1132402" cy="252000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69159" y="567126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78619" y="946818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583711D-3569-3D46-B20D-C0046A4E6178}"/>
                </a:ext>
              </a:extLst>
            </p:cNvPr>
            <p:cNvSpPr/>
            <p:nvPr/>
          </p:nvSpPr>
          <p:spPr bwMode="auto">
            <a:xfrm>
              <a:off x="4544892" y="4030668"/>
              <a:ext cx="1693401" cy="161060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Crawler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53" name="모서리가 둥근 직사각형 6">
              <a:extLst>
                <a:ext uri="{FF2B5EF4-FFF2-40B4-BE49-F238E27FC236}">
                  <a16:creationId xmlns:a16="http://schemas.microsoft.com/office/drawing/2014/main" id="{334A3FEA-1F2D-6545-A985-E7A3365CEFC0}"/>
                </a:ext>
              </a:extLst>
            </p:cNvPr>
            <p:cNvSpPr/>
            <p:nvPr/>
          </p:nvSpPr>
          <p:spPr>
            <a:xfrm>
              <a:off x="4628216" y="5002356"/>
              <a:ext cx="1520905" cy="522711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Data Crawler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35ECBABF-1944-AD4E-A6F6-427F74C63627}"/>
                </a:ext>
              </a:extLst>
            </p:cNvPr>
            <p:cNvSpPr/>
            <p:nvPr/>
          </p:nvSpPr>
          <p:spPr bwMode="auto">
            <a:xfrm>
              <a:off x="4417680" y="5847515"/>
              <a:ext cx="1941978" cy="578326"/>
            </a:xfrm>
            <a:prstGeom prst="roundRect">
              <a:avLst>
                <a:gd name="adj" fmla="val 688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aws S3</a:t>
              </a:r>
              <a:endParaRPr kumimoji="1" lang="ko-KR" altLang="en-US" sz="1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A6F093F8-5101-0749-9887-E5E276CFEEE3}"/>
                </a:ext>
              </a:extLst>
            </p:cNvPr>
            <p:cNvSpPr/>
            <p:nvPr/>
          </p:nvSpPr>
          <p:spPr bwMode="auto">
            <a:xfrm>
              <a:off x="4544892" y="6137586"/>
              <a:ext cx="1693401" cy="190819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Billing &amp; Usage Report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E5976B35-996F-8541-87D4-05DB08324A5D}"/>
                </a:ext>
              </a:extLst>
            </p:cNvPr>
            <p:cNvSpPr/>
            <p:nvPr/>
          </p:nvSpPr>
          <p:spPr bwMode="auto">
            <a:xfrm>
              <a:off x="4734813" y="5262839"/>
              <a:ext cx="1286922" cy="192237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timeloop</a:t>
              </a:r>
            </a:p>
          </p:txBody>
        </p:sp>
        <p:sp>
          <p:nvSpPr>
            <p:cNvPr id="57" name="위쪽/아래쪽 화살표 6">
              <a:extLst>
                <a:ext uri="{FF2B5EF4-FFF2-40B4-BE49-F238E27FC236}">
                  <a16:creationId xmlns:a16="http://schemas.microsoft.com/office/drawing/2014/main" id="{006FB0C5-18BE-2A4E-9B71-6BE9C940A3F2}"/>
                </a:ext>
              </a:extLst>
            </p:cNvPr>
            <p:cNvSpPr/>
            <p:nvPr/>
          </p:nvSpPr>
          <p:spPr>
            <a:xfrm>
              <a:off x="4963409" y="5491091"/>
              <a:ext cx="867839" cy="676507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Crawling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2132499-275B-B344-8994-2FCA2B32409E}"/>
                </a:ext>
              </a:extLst>
            </p:cNvPr>
            <p:cNvCxnSpPr>
              <a:cxnSpLocks/>
              <a:stCxn id="47" idx="3"/>
              <a:endCxn id="14" idx="1"/>
            </p:cNvCxnSpPr>
            <p:nvPr/>
          </p:nvCxnSpPr>
          <p:spPr>
            <a:xfrm flipV="1">
              <a:off x="5969482" y="2465758"/>
              <a:ext cx="906880" cy="328805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F2608D5E-8991-7B47-9D25-EB6723739405}"/>
                </a:ext>
              </a:extLst>
            </p:cNvPr>
            <p:cNvCxnSpPr>
              <a:cxnSpLocks/>
              <a:stCxn id="47" idx="3"/>
              <a:endCxn id="28" idx="1"/>
            </p:cNvCxnSpPr>
            <p:nvPr/>
          </p:nvCxnSpPr>
          <p:spPr>
            <a:xfrm>
              <a:off x="5969482" y="2794563"/>
              <a:ext cx="906880" cy="1521566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4805A485-3A58-774C-8377-95B3FE926FE7}"/>
                </a:ext>
              </a:extLst>
            </p:cNvPr>
            <p:cNvCxnSpPr>
              <a:cxnSpLocks/>
              <a:stCxn id="47" idx="3"/>
              <a:endCxn id="34" idx="1"/>
            </p:cNvCxnSpPr>
            <p:nvPr/>
          </p:nvCxnSpPr>
          <p:spPr>
            <a:xfrm>
              <a:off x="5969482" y="2794563"/>
              <a:ext cx="906880" cy="301582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65B602FC-FCBC-6343-B7AB-4875DFF76699}"/>
                </a:ext>
              </a:extLst>
            </p:cNvPr>
            <p:cNvCxnSpPr>
              <a:cxnSpLocks/>
              <a:stCxn id="53" idx="3"/>
              <a:endCxn id="34" idx="1"/>
            </p:cNvCxnSpPr>
            <p:nvPr/>
          </p:nvCxnSpPr>
          <p:spPr>
            <a:xfrm>
              <a:off x="6149121" y="5263712"/>
              <a:ext cx="727241" cy="546671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모서리가 둥근 직사각형 6">
              <a:extLst>
                <a:ext uri="{FF2B5EF4-FFF2-40B4-BE49-F238E27FC236}">
                  <a16:creationId xmlns:a16="http://schemas.microsoft.com/office/drawing/2014/main" id="{0E53483D-D49B-3B4F-9909-AD5D02D35AB6}"/>
                </a:ext>
              </a:extLst>
            </p:cNvPr>
            <p:cNvSpPr/>
            <p:nvPr/>
          </p:nvSpPr>
          <p:spPr>
            <a:xfrm>
              <a:off x="4628216" y="4362502"/>
              <a:ext cx="1520905" cy="522711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Data Analyzer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AEF3751A-923C-2B4F-AD01-AD1978F6E677}"/>
                </a:ext>
              </a:extLst>
            </p:cNvPr>
            <p:cNvSpPr/>
            <p:nvPr/>
          </p:nvSpPr>
          <p:spPr bwMode="auto">
            <a:xfrm>
              <a:off x="4734813" y="4622985"/>
              <a:ext cx="1286922" cy="192237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timeloop</a:t>
              </a:r>
            </a:p>
          </p:txBody>
        </p: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DF3693F1-C90C-7E43-A434-3FAC75500F74}"/>
                </a:ext>
              </a:extLst>
            </p:cNvPr>
            <p:cNvCxnSpPr>
              <a:cxnSpLocks/>
              <a:stCxn id="62" idx="3"/>
              <a:endCxn id="34" idx="1"/>
            </p:cNvCxnSpPr>
            <p:nvPr/>
          </p:nvCxnSpPr>
          <p:spPr>
            <a:xfrm>
              <a:off x="6149121" y="4623858"/>
              <a:ext cx="727241" cy="1186525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918045" y="1883183"/>
              <a:ext cx="964600" cy="3758092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  <a:endParaRPr kumimoji="1" lang="en-US" altLang="ko-KR" sz="900" b="1" dirty="0">
                <a:latin typeface="+mn-lt"/>
                <a:ea typeface="+mn-ea"/>
              </a:endParaRP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L/B)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137" y="2893054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81125" y="2826172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2A620B4E-FE04-7049-B688-E68EE3D84D78}"/>
                </a:ext>
              </a:extLst>
            </p:cNvPr>
            <p:cNvSpPr/>
            <p:nvPr/>
          </p:nvSpPr>
          <p:spPr bwMode="auto">
            <a:xfrm>
              <a:off x="2499057" y="1988004"/>
              <a:ext cx="1544050" cy="2793305"/>
            </a:xfrm>
            <a:prstGeom prst="roundRect">
              <a:avLst>
                <a:gd name="adj" fmla="val 515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Pod (replica &gt;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F2237898-ADF5-A343-B2BE-9D12CA429061}"/>
                </a:ext>
              </a:extLst>
            </p:cNvPr>
            <p:cNvSpPr/>
            <p:nvPr/>
          </p:nvSpPr>
          <p:spPr bwMode="auto">
            <a:xfrm>
              <a:off x="2393682" y="1887070"/>
              <a:ext cx="1544050" cy="2793304"/>
            </a:xfrm>
            <a:prstGeom prst="roundRect">
              <a:avLst>
                <a:gd name="adj" fmla="val 515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Frontend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04CC617-EF1C-3642-8B07-8A8979E443A2}"/>
                </a:ext>
              </a:extLst>
            </p:cNvPr>
            <p:cNvGrpSpPr/>
            <p:nvPr/>
          </p:nvGrpSpPr>
          <p:grpSpPr>
            <a:xfrm>
              <a:off x="2492722" y="2213232"/>
              <a:ext cx="1336933" cy="1128155"/>
              <a:chOff x="2492722" y="2213232"/>
              <a:chExt cx="1336933" cy="1128155"/>
            </a:xfrm>
          </p:grpSpPr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13232"/>
                <a:ext cx="1336933" cy="1128155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 - Customer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54709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0500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06291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75E21566-3B36-C34A-9428-A96A9F19392C}"/>
                </a:ext>
              </a:extLst>
            </p:cNvPr>
            <p:cNvGrpSpPr/>
            <p:nvPr/>
          </p:nvGrpSpPr>
          <p:grpSpPr>
            <a:xfrm>
              <a:off x="2239527" y="2646172"/>
              <a:ext cx="360000" cy="360000"/>
              <a:chOff x="2210181" y="2714828"/>
              <a:chExt cx="360000" cy="360000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AC67BA9-042C-CE46-926B-FE40688CF938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1" name="Text Box 53">
                <a:extLst>
                  <a:ext uri="{FF2B5EF4-FFF2-40B4-BE49-F238E27FC236}">
                    <a16:creationId xmlns:a16="http://schemas.microsoft.com/office/drawing/2014/main" id="{78AD33C3-60D1-684E-91D8-1CB271BAB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50413" y="2714828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FF430D4-0220-CF49-9635-16FDA9E42B48}"/>
                </a:ext>
              </a:extLst>
            </p:cNvPr>
            <p:cNvGrpSpPr/>
            <p:nvPr/>
          </p:nvGrpSpPr>
          <p:grpSpPr>
            <a:xfrm>
              <a:off x="2492722" y="3452752"/>
              <a:ext cx="1336933" cy="1128155"/>
              <a:chOff x="2492722" y="2213232"/>
              <a:chExt cx="1336933" cy="1128155"/>
            </a:xfrm>
          </p:grpSpPr>
          <p:sp>
            <p:nvSpPr>
              <p:cNvPr id="84" name="모서리가 둥근 직사각형 6">
                <a:extLst>
                  <a:ext uri="{FF2B5EF4-FFF2-40B4-BE49-F238E27FC236}">
                    <a16:creationId xmlns:a16="http://schemas.microsoft.com/office/drawing/2014/main" id="{BA8B39F6-FC4D-C947-8268-3A74603FDB8F}"/>
                  </a:ext>
                </a:extLst>
              </p:cNvPr>
              <p:cNvSpPr/>
              <p:nvPr/>
            </p:nvSpPr>
            <p:spPr>
              <a:xfrm>
                <a:off x="2492722" y="2213232"/>
                <a:ext cx="1336933" cy="1128155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 - Admin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5" name="모서리가 둥근 직사각형 84">
                <a:extLst>
                  <a:ext uri="{FF2B5EF4-FFF2-40B4-BE49-F238E27FC236}">
                    <a16:creationId xmlns:a16="http://schemas.microsoft.com/office/drawing/2014/main" id="{0278E1CE-6AD7-514D-8516-0D3E75407922}"/>
                  </a:ext>
                </a:extLst>
              </p:cNvPr>
              <p:cNvSpPr/>
              <p:nvPr/>
            </p:nvSpPr>
            <p:spPr bwMode="auto">
              <a:xfrm>
                <a:off x="2594986" y="254709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86" name="모서리가 둥근 직사각형 85">
                <a:extLst>
                  <a:ext uri="{FF2B5EF4-FFF2-40B4-BE49-F238E27FC236}">
                    <a16:creationId xmlns:a16="http://schemas.microsoft.com/office/drawing/2014/main" id="{A5F30CF1-8110-FF4F-B159-B20265E8CC39}"/>
                  </a:ext>
                </a:extLst>
              </p:cNvPr>
              <p:cNvSpPr/>
              <p:nvPr/>
            </p:nvSpPr>
            <p:spPr bwMode="auto">
              <a:xfrm>
                <a:off x="2594986" y="280500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417D705B-8F06-3943-9FD6-899596DDECC0}"/>
                  </a:ext>
                </a:extLst>
              </p:cNvPr>
              <p:cNvSpPr/>
              <p:nvPr/>
            </p:nvSpPr>
            <p:spPr bwMode="auto">
              <a:xfrm>
                <a:off x="2594986" y="306291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F27B106-7A99-BF46-8D0D-B6B682D9643A}"/>
                </a:ext>
              </a:extLst>
            </p:cNvPr>
            <p:cNvGrpSpPr/>
            <p:nvPr/>
          </p:nvGrpSpPr>
          <p:grpSpPr>
            <a:xfrm>
              <a:off x="2239527" y="3892465"/>
              <a:ext cx="360000" cy="360000"/>
              <a:chOff x="2210181" y="2714828"/>
              <a:chExt cx="360000" cy="360000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FA675E3-DA11-EF46-85B0-3B357E971F3C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3" name="Text Box 53">
                <a:extLst>
                  <a:ext uri="{FF2B5EF4-FFF2-40B4-BE49-F238E27FC236}">
                    <a16:creationId xmlns:a16="http://schemas.microsoft.com/office/drawing/2014/main" id="{712847FA-735E-1E42-BC8A-93E3EB2BE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137" y="3872410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8081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2" idx="2"/>
            </p:cNvCxnSpPr>
            <p:nvPr/>
          </p:nvCxnSpPr>
          <p:spPr>
            <a:xfrm>
              <a:off x="1881125" y="3972438"/>
              <a:ext cx="358402" cy="10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636121" y="3452752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4"/>
            </p:cNvCxnSpPr>
            <p:nvPr/>
          </p:nvCxnSpPr>
          <p:spPr>
            <a:xfrm flipV="1">
              <a:off x="3937732" y="3074828"/>
              <a:ext cx="492681" cy="2088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E0112A-922A-2642-94B9-2021A8D69ADA}"/>
              </a:ext>
            </a:extLst>
          </p:cNvPr>
          <p:cNvGrpSpPr/>
          <p:nvPr/>
        </p:nvGrpSpPr>
        <p:grpSpPr>
          <a:xfrm>
            <a:off x="1471157" y="1265414"/>
            <a:ext cx="9249685" cy="4870250"/>
            <a:chOff x="1075049" y="1265414"/>
            <a:chExt cx="9249685" cy="4870250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1075049" y="1265414"/>
              <a:ext cx="9249685" cy="4870250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1484244" y="1713606"/>
              <a:ext cx="8327046" cy="3377728"/>
            </a:xfrm>
            <a:prstGeom prst="roundRect">
              <a:avLst>
                <a:gd name="adj" fmla="val 7982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8" name="Google Shape;398;p28">
              <a:extLst>
                <a:ext uri="{FF2B5EF4-FFF2-40B4-BE49-F238E27FC236}">
                  <a16:creationId xmlns:a16="http://schemas.microsoft.com/office/drawing/2014/main" id="{4E215B55-64BA-B849-AB67-636C8004D3D3}"/>
                </a:ext>
              </a:extLst>
            </p:cNvPr>
            <p:cNvCxnSpPr>
              <a:stCxn id="25" idx="3"/>
              <a:endCxn id="23" idx="1"/>
            </p:cNvCxnSpPr>
            <p:nvPr/>
          </p:nvCxnSpPr>
          <p:spPr>
            <a:xfrm>
              <a:off x="4201948" y="5614479"/>
              <a:ext cx="1124802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401;p28">
              <a:extLst>
                <a:ext uri="{FF2B5EF4-FFF2-40B4-BE49-F238E27FC236}">
                  <a16:creationId xmlns:a16="http://schemas.microsoft.com/office/drawing/2014/main" id="{07D79F80-6AA4-294A-8E13-7BD4CD521F5E}"/>
                </a:ext>
              </a:extLst>
            </p:cNvPr>
            <p:cNvCxnSpPr>
              <a:stCxn id="24" idx="2"/>
              <a:endCxn id="23" idx="0"/>
            </p:cNvCxnSpPr>
            <p:nvPr/>
          </p:nvCxnSpPr>
          <p:spPr>
            <a:xfrm>
              <a:off x="5627812" y="4510780"/>
              <a:ext cx="2151" cy="8004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0" name="Google Shape;403;p28">
              <a:extLst>
                <a:ext uri="{FF2B5EF4-FFF2-40B4-BE49-F238E27FC236}">
                  <a16:creationId xmlns:a16="http://schemas.microsoft.com/office/drawing/2014/main" id="{2343B0BE-9F8A-B743-9703-E95D20FED7D1}"/>
                </a:ext>
              </a:extLst>
            </p:cNvPr>
            <p:cNvCxnSpPr>
              <a:stCxn id="17" idx="2"/>
              <a:endCxn id="24" idx="0"/>
            </p:cNvCxnSpPr>
            <p:nvPr/>
          </p:nvCxnSpPr>
          <p:spPr>
            <a:xfrm>
              <a:off x="5627822" y="3461304"/>
              <a:ext cx="0" cy="443397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>
              <a:off x="3326779" y="3102995"/>
              <a:ext cx="572437" cy="717"/>
            </a:xfrm>
            <a:prstGeom prst="bentConnector3">
              <a:avLst>
                <a:gd name="adj1" fmla="val 4998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stCxn id="20" idx="3"/>
              <a:endCxn id="17" idx="1"/>
            </p:cNvCxnSpPr>
            <p:nvPr/>
          </p:nvCxnSpPr>
          <p:spPr>
            <a:xfrm>
              <a:off x="4613390" y="3102990"/>
              <a:ext cx="655955" cy="717"/>
            </a:xfrm>
            <a:prstGeom prst="bentConnector3">
              <a:avLst>
                <a:gd name="adj1" fmla="val 5001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5986150" y="3102978"/>
              <a:ext cx="755245" cy="717"/>
            </a:xfrm>
            <a:prstGeom prst="bentConnector3">
              <a:avLst>
                <a:gd name="adj1" fmla="val 50004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>
              <a:off x="7458118" y="3103047"/>
              <a:ext cx="573513" cy="2868"/>
            </a:xfrm>
            <a:prstGeom prst="bentConnector3">
              <a:avLst>
                <a:gd name="adj1" fmla="val 50001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413;p28">
              <a:extLst>
                <a:ext uri="{FF2B5EF4-FFF2-40B4-BE49-F238E27FC236}">
                  <a16:creationId xmlns:a16="http://schemas.microsoft.com/office/drawing/2014/main" id="{FC825345-1F41-B148-9D28-81C61C49FA81}"/>
                </a:ext>
              </a:extLst>
            </p:cNvPr>
            <p:cNvSpPr txBox="1"/>
            <p:nvPr/>
          </p:nvSpPr>
          <p:spPr>
            <a:xfrm>
              <a:off x="2251143" y="3494753"/>
              <a:ext cx="1436972" cy="346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www.yogiyo.com</a:t>
              </a:r>
              <a:endParaRPr sz="12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65387" y="1806336"/>
              <a:ext cx="715323" cy="7140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69494" y="2744652"/>
              <a:ext cx="716656" cy="7166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31631" y="2747589"/>
              <a:ext cx="716656" cy="7166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41453" y="2744664"/>
              <a:ext cx="716652" cy="7166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99090" y="2745844"/>
              <a:ext cx="714299" cy="714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12480" y="2745848"/>
              <a:ext cx="714299" cy="714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400;p28">
              <a:extLst>
                <a:ext uri="{FF2B5EF4-FFF2-40B4-BE49-F238E27FC236}">
                  <a16:creationId xmlns:a16="http://schemas.microsoft.com/office/drawing/2014/main" id="{E1DD88D4-AF3F-634F-BF3E-90B4841D774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26892" y="5311345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402;p28">
              <a:extLst>
                <a:ext uri="{FF2B5EF4-FFF2-40B4-BE49-F238E27FC236}">
                  <a16:creationId xmlns:a16="http://schemas.microsoft.com/office/drawing/2014/main" id="{EF0B7457-AF49-514E-8FE7-0857FA3407D4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324683" y="3904524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399;p28">
              <a:extLst>
                <a:ext uri="{FF2B5EF4-FFF2-40B4-BE49-F238E27FC236}">
                  <a16:creationId xmlns:a16="http://schemas.microsoft.com/office/drawing/2014/main" id="{A1970CE1-13AE-6242-B4E5-4C8ED994DC4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595691" y="5311351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413;p28">
              <a:extLst>
                <a:ext uri="{FF2B5EF4-FFF2-40B4-BE49-F238E27FC236}">
                  <a16:creationId xmlns:a16="http://schemas.microsoft.com/office/drawing/2014/main" id="{FB5FF613-CBA3-6E4D-A20B-6323BBB844EC}"/>
                </a:ext>
              </a:extLst>
            </p:cNvPr>
            <p:cNvSpPr txBox="1"/>
            <p:nvPr/>
          </p:nvSpPr>
          <p:spPr>
            <a:xfrm>
              <a:off x="4613389" y="2327075"/>
              <a:ext cx="212800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nginx</a:t>
              </a:r>
              <a:r>
                <a:rPr lang="fr" sz="12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 – </a:t>
              </a:r>
              <a:r>
                <a:rPr lang="fr" sz="12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uwsgi</a:t>
              </a:r>
              <a:r>
                <a:rPr lang="fr" sz="12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 - django</a:t>
              </a:r>
              <a:endParaRPr sz="12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27" name="Google Shape;413;p28">
              <a:extLst>
                <a:ext uri="{FF2B5EF4-FFF2-40B4-BE49-F238E27FC236}">
                  <a16:creationId xmlns:a16="http://schemas.microsoft.com/office/drawing/2014/main" id="{6E157B9F-4858-5849-8FBA-9227FA781940}"/>
                </a:ext>
              </a:extLst>
            </p:cNvPr>
            <p:cNvSpPr txBox="1"/>
            <p:nvPr/>
          </p:nvSpPr>
          <p:spPr>
            <a:xfrm>
              <a:off x="2761178" y="5468448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NAS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837864-BDBA-814F-850F-7D5016D20B6E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643188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57591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5714063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6932723" y="2947968"/>
              <a:ext cx="976278" cy="22153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7885959" y="3901204"/>
              <a:ext cx="976278" cy="308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64063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ore-KR" sz="1000" b="0" dirty="0">
                  <a:solidFill>
                    <a:srgbClr val="0074C8"/>
                  </a:solidFill>
                </a:rPr>
                <a:t>App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b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</a:b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(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nginx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uwsgi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django)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74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5525002" y="4696687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BC2F64-03F9-2E4C-9DDB-7A17D7E75B9E}"/>
              </a:ext>
            </a:extLst>
          </p:cNvPr>
          <p:cNvSpPr/>
          <p:nvPr/>
        </p:nvSpPr>
        <p:spPr>
          <a:xfrm>
            <a:off x="3916346" y="4421680"/>
            <a:ext cx="685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rPr>
              <a:t>push</a:t>
            </a:r>
            <a:endParaRPr lang="ko-KR" altLang="en-US" sz="1200" b="0" dirty="0">
              <a:latin typeface="Malgun Gothic" panose="020B0503020000020004" pitchFamily="34" charset="-127"/>
              <a:ea typeface="Malgun Gothic" panose="020B0503020000020004" pitchFamily="34" charset="-127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keep slowing us down! – Too many dependencies between Dev and Ops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2020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7595</TotalTime>
  <Words>847</Words>
  <Application>Microsoft Macintosh PowerPoint</Application>
  <PresentationFormat>와이드스크린</PresentationFormat>
  <Paragraphs>299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Bergen Sans</vt:lpstr>
      <vt:lpstr>Malgun Gothic</vt:lpstr>
      <vt:lpstr>Malgun Gothic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812</cp:revision>
  <dcterms:created xsi:type="dcterms:W3CDTF">2018-08-31T09:50:00Z</dcterms:created>
  <dcterms:modified xsi:type="dcterms:W3CDTF">2021-04-23T08:16:45Z</dcterms:modified>
</cp:coreProperties>
</file>