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4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191" d="100"/>
          <a:sy n="191" d="100"/>
        </p:scale>
        <p:origin x="320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5/12/21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81CB7-D95A-C540-A43A-8DBB93CB98B7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595640" y="1436615"/>
            <a:chExt cx="11000719" cy="3984770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3" y="1997865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57606" y="1997867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565397" y="280022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35881" y="1997867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50482" y="-199756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7966032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49603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37895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37895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34512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074717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163009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163009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559626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285756" y="287173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35881" y="4190468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49603" y="4561430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072488" y="4561430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285756" y="473237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57604" y="4183526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869226" y="4667426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03781" y="915474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19331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29001" y="2955556"/>
              <a:ext cx="906880" cy="37768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29001" y="3333237"/>
              <a:ext cx="906880" cy="147269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7770</TotalTime>
  <Words>883</Words>
  <Application>Microsoft Macintosh PowerPoint</Application>
  <PresentationFormat>와이드스크린</PresentationFormat>
  <Paragraphs>297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Bergen Sans</vt:lpstr>
      <vt:lpstr>Malgun Gothic</vt:lpstr>
      <vt:lpstr>Malgun Gothic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940</cp:revision>
  <dcterms:created xsi:type="dcterms:W3CDTF">2018-08-31T09:50:00Z</dcterms:created>
  <dcterms:modified xsi:type="dcterms:W3CDTF">2021-05-12T07:15:39Z</dcterms:modified>
</cp:coreProperties>
</file>