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49" r:id="rId12"/>
    <p:sldId id="331" r:id="rId13"/>
    <p:sldId id="350" r:id="rId14"/>
    <p:sldId id="351" r:id="rId15"/>
    <p:sldId id="332" r:id="rId16"/>
    <p:sldId id="34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6"/>
  </p:normalViewPr>
  <p:slideViewPr>
    <p:cSldViewPr snapToGrid="0" snapToObjects="1">
      <p:cViewPr varScale="1">
        <p:scale>
          <a:sx n="204" d="100"/>
          <a:sy n="204" d="100"/>
        </p:scale>
        <p:origin x="232" y="192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5/18/21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4.png"/><Relationship Id="rId3" Type="http://schemas.openxmlformats.org/officeDocument/2006/relationships/image" Target="../media/image13.svg"/><Relationship Id="rId21" Type="http://schemas.openxmlformats.org/officeDocument/2006/relationships/image" Target="../media/image27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3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29.png"/><Relationship Id="rId5" Type="http://schemas.openxmlformats.org/officeDocument/2006/relationships/image" Target="../media/image15.svg"/><Relationship Id="rId15" Type="http://schemas.openxmlformats.org/officeDocument/2006/relationships/image" Target="../media/image33.svg"/><Relationship Id="rId23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2.png"/><Relationship Id="rId2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(local)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860541-1867-C543-880C-65C5D785FE59}"/>
              </a:ext>
            </a:extLst>
          </p:cNvPr>
          <p:cNvGrpSpPr/>
          <p:nvPr/>
        </p:nvGrpSpPr>
        <p:grpSpPr>
          <a:xfrm>
            <a:off x="933842" y="1436615"/>
            <a:ext cx="9800964" cy="3222229"/>
            <a:chOff x="595640" y="1436615"/>
            <a:chExt cx="9800964" cy="3222229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4" y="1997865"/>
              <a:ext cx="9647100" cy="2660979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(minikube,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217526" y="1001730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433076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186111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</a:t>
              </a:r>
              <a:r>
                <a:rPr kumimoji="1" lang="en-US" altLang="ko-KR" sz="1000" dirty="0" err="1"/>
                <a:t>nginx</a:t>
              </a:r>
              <a:r>
                <a:rPr kumimoji="1" lang="en-US" altLang="ko-KR" sz="1000" dirty="0"/>
                <a:t>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6659817" y="2363889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507D80BB-E267-DB4D-BB44-A5DB368616F5}"/>
                </a:ext>
              </a:extLst>
            </p:cNvPr>
            <p:cNvSpPr/>
            <p:nvPr/>
          </p:nvSpPr>
          <p:spPr bwMode="auto">
            <a:xfrm>
              <a:off x="8703945" y="2533459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6745317" y="2798609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68" idx="3"/>
              <a:endCxn id="2" idx="2"/>
            </p:cNvCxnSpPr>
            <p:nvPr/>
          </p:nvCxnSpPr>
          <p:spPr>
            <a:xfrm>
              <a:off x="8189376" y="2771248"/>
              <a:ext cx="514569" cy="507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6374848" y="2609685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033970" y="2789685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6659817" y="3744375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08" name="원통[C] 107">
              <a:extLst>
                <a:ext uri="{FF2B5EF4-FFF2-40B4-BE49-F238E27FC236}">
                  <a16:creationId xmlns:a16="http://schemas.microsoft.com/office/drawing/2014/main" id="{84AC463A-BE1F-C74B-8F2E-7C94C13F2C7B}"/>
                </a:ext>
              </a:extLst>
            </p:cNvPr>
            <p:cNvSpPr/>
            <p:nvPr/>
          </p:nvSpPr>
          <p:spPr bwMode="auto">
            <a:xfrm>
              <a:off x="8703945" y="3773608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6745317" y="4184610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3"/>
              <a:endCxn id="108" idx="2"/>
            </p:cNvCxnSpPr>
            <p:nvPr/>
          </p:nvCxnSpPr>
          <p:spPr>
            <a:xfrm flipV="1">
              <a:off x="8189376" y="4062192"/>
              <a:ext cx="514569" cy="895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6374848" y="4022168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033970" y="3413063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8338647" y="36014"/>
              <a:ext cx="216026" cy="357368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7554197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(prod)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6DCA87-4A8B-D14C-9B32-68B834217195}"/>
              </a:ext>
            </a:extLst>
          </p:cNvPr>
          <p:cNvGrpSpPr/>
          <p:nvPr/>
        </p:nvGrpSpPr>
        <p:grpSpPr>
          <a:xfrm>
            <a:off x="1328413" y="1305092"/>
            <a:ext cx="9637865" cy="5283598"/>
            <a:chOff x="1328413" y="1305092"/>
            <a:chExt cx="9637865" cy="5283598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1482277" y="1866342"/>
              <a:ext cx="9484000" cy="3093965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(EKS,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5349881" y="2348858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950299" y="870207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5165849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5237184" y="2232366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(rep: 2 ~ 10)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5324841" y="2571507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5427105" y="3177860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5427105" y="2905373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861451" y="925401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3070911" y="1305093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1610337" y="2241458"/>
              <a:ext cx="964600" cy="1394717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(ALB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2760853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>
              <a:off x="2573417" y="2860881"/>
              <a:ext cx="358402" cy="3235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942705" y="3905769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324515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2"/>
              <a:endCxn id="88" idx="4"/>
            </p:cNvCxnSpPr>
            <p:nvPr/>
          </p:nvCxnSpPr>
          <p:spPr>
            <a:xfrm rot="16200000" flipH="1">
              <a:off x="3276786" y="2419850"/>
              <a:ext cx="820556" cy="2871282"/>
            </a:xfrm>
            <a:prstGeom prst="bentConnector3">
              <a:avLst>
                <a:gd name="adj1" fmla="val 10801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1328413" y="2750317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4630024" y="3148675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931819" y="2245346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(rep: 2~10)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5324841" y="393111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5427105" y="344507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7392590" y="2232366"/>
              <a:ext cx="1529559" cy="1212707"/>
            </a:xfrm>
            <a:prstGeom prst="roundRect">
              <a:avLst>
                <a:gd name="adj" fmla="val 648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7478090" y="2667086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7107621" y="2478162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766743" y="2658162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7392590" y="3612852"/>
              <a:ext cx="1529559" cy="1215931"/>
            </a:xfrm>
            <a:prstGeom prst="roundRect">
              <a:avLst>
                <a:gd name="adj" fmla="val 649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7478090" y="405308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7107621" y="3890645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766743" y="3281540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9071421" y="-95510"/>
              <a:ext cx="216026" cy="3573689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8286970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5645983E-9FFF-724C-A758-C8F8705DADCC}"/>
                </a:ext>
              </a:extLst>
            </p:cNvPr>
            <p:cNvSpPr/>
            <p:nvPr/>
          </p:nvSpPr>
          <p:spPr bwMode="auto">
            <a:xfrm>
              <a:off x="1610337" y="4450611"/>
              <a:ext cx="963080" cy="378173"/>
            </a:xfrm>
            <a:prstGeom prst="roundRect">
              <a:avLst>
                <a:gd name="adj" fmla="val 19754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External DNS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D397DF6B-845A-5548-9F5C-C3EC80601CFC}"/>
                </a:ext>
              </a:extLst>
            </p:cNvPr>
            <p:cNvSpPr/>
            <p:nvPr/>
          </p:nvSpPr>
          <p:spPr bwMode="auto">
            <a:xfrm>
              <a:off x="1482277" y="5370547"/>
              <a:ext cx="9484000" cy="1218143"/>
            </a:xfrm>
            <a:prstGeom prst="roundRect">
              <a:avLst>
                <a:gd name="adj" fmla="val 6452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</a:rPr>
                <a:t>aws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55198D93-2C71-9A4F-A53B-75324B1BADA3}"/>
                </a:ext>
              </a:extLst>
            </p:cNvPr>
            <p:cNvSpPr/>
            <p:nvPr/>
          </p:nvSpPr>
          <p:spPr bwMode="auto">
            <a:xfrm>
              <a:off x="1929428" y="5576673"/>
              <a:ext cx="1790801" cy="943124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Route53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76" name="직선 연결선[R] 108">
              <a:extLst>
                <a:ext uri="{FF2B5EF4-FFF2-40B4-BE49-F238E27FC236}">
                  <a16:creationId xmlns:a16="http://schemas.microsoft.com/office/drawing/2014/main" id="{670B7981-FE5E-4442-8E13-81C0521A3AF7}"/>
                </a:ext>
              </a:extLst>
            </p:cNvPr>
            <p:cNvCxnSpPr>
              <a:cxnSpLocks/>
              <a:stCxn id="65" idx="2"/>
              <a:endCxn id="60" idx="0"/>
            </p:cNvCxnSpPr>
            <p:nvPr/>
          </p:nvCxnSpPr>
          <p:spPr>
            <a:xfrm rot="5400000">
              <a:off x="1685039" y="4043013"/>
              <a:ext cx="814436" cy="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108">
              <a:extLst>
                <a:ext uri="{FF2B5EF4-FFF2-40B4-BE49-F238E27FC236}">
                  <a16:creationId xmlns:a16="http://schemas.microsoft.com/office/drawing/2014/main" id="{B1E0A056-0C31-3C4C-AC55-73105A8CF988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 rot="16200000" flipH="1">
              <a:off x="2084409" y="4836252"/>
              <a:ext cx="747889" cy="7329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모서리가 둥근 직사각형 6">
              <a:extLst>
                <a:ext uri="{FF2B5EF4-FFF2-40B4-BE49-F238E27FC236}">
                  <a16:creationId xmlns:a16="http://schemas.microsoft.com/office/drawing/2014/main" id="{2048C8D1-D5EE-BD49-8A09-4B6ED79B70CF}"/>
                </a:ext>
              </a:extLst>
            </p:cNvPr>
            <p:cNvSpPr/>
            <p:nvPr/>
          </p:nvSpPr>
          <p:spPr>
            <a:xfrm>
              <a:off x="2027894" y="5871690"/>
              <a:ext cx="1567076" cy="574819"/>
            </a:xfrm>
            <a:prstGeom prst="roundRect">
              <a:avLst>
                <a:gd name="adj" fmla="val 10657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yogiyo-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www.yogiyo-nuno.click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backend.yogiyo-nuno.click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100" name="원통[C] 99">
              <a:extLst>
                <a:ext uri="{FF2B5EF4-FFF2-40B4-BE49-F238E27FC236}">
                  <a16:creationId xmlns:a16="http://schemas.microsoft.com/office/drawing/2014/main" id="{7AC44CF6-61EE-D840-ADF9-FA7196C0D07B}"/>
                </a:ext>
              </a:extLst>
            </p:cNvPr>
            <p:cNvSpPr/>
            <p:nvPr/>
          </p:nvSpPr>
          <p:spPr bwMode="auto">
            <a:xfrm>
              <a:off x="9235377" y="5691034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redis-efs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1" name="원통[C] 100">
              <a:extLst>
                <a:ext uri="{FF2B5EF4-FFF2-40B4-BE49-F238E27FC236}">
                  <a16:creationId xmlns:a16="http://schemas.microsoft.com/office/drawing/2014/main" id="{8AEBE1EC-B828-B949-95DF-B5E8605143BA}"/>
                </a:ext>
              </a:extLst>
            </p:cNvPr>
            <p:cNvSpPr/>
            <p:nvPr/>
          </p:nvSpPr>
          <p:spPr bwMode="auto">
            <a:xfrm>
              <a:off x="7392589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postgres-efs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2" name="모서리가 둥근 직사각형 6">
              <a:extLst>
                <a:ext uri="{FF2B5EF4-FFF2-40B4-BE49-F238E27FC236}">
                  <a16:creationId xmlns:a16="http://schemas.microsoft.com/office/drawing/2014/main" id="{2555AFAB-63FA-CE44-A237-4EB1F1AC136B}"/>
                </a:ext>
              </a:extLst>
            </p:cNvPr>
            <p:cNvSpPr/>
            <p:nvPr/>
          </p:nvSpPr>
          <p:spPr>
            <a:xfrm>
              <a:off x="7478090" y="4447205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2"/>
              <a:endCxn id="101" idx="1"/>
            </p:cNvCxnSpPr>
            <p:nvPr/>
          </p:nvCxnSpPr>
          <p:spPr>
            <a:xfrm flipH="1">
              <a:off x="8157369" y="4828783"/>
              <a:ext cx="1" cy="877064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6">
              <a:extLst>
                <a:ext uri="{FF2B5EF4-FFF2-40B4-BE49-F238E27FC236}">
                  <a16:creationId xmlns:a16="http://schemas.microsoft.com/office/drawing/2014/main" id="{B0D53653-39E9-E541-8EBC-6E3BB0B87481}"/>
                </a:ext>
              </a:extLst>
            </p:cNvPr>
            <p:cNvSpPr/>
            <p:nvPr/>
          </p:nvSpPr>
          <p:spPr>
            <a:xfrm>
              <a:off x="7478090" y="305493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103" idx="3"/>
              <a:endCxn id="100" idx="1"/>
            </p:cNvCxnSpPr>
            <p:nvPr/>
          </p:nvCxnSpPr>
          <p:spPr>
            <a:xfrm>
              <a:off x="8815023" y="3202577"/>
              <a:ext cx="1185134" cy="2488457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원통[C] 108">
              <a:extLst>
                <a:ext uri="{FF2B5EF4-FFF2-40B4-BE49-F238E27FC236}">
                  <a16:creationId xmlns:a16="http://schemas.microsoft.com/office/drawing/2014/main" id="{7D16C7CF-5284-2347-8894-4965CBE4A73A}"/>
                </a:ext>
              </a:extLst>
            </p:cNvPr>
            <p:cNvSpPr/>
            <p:nvPr/>
          </p:nvSpPr>
          <p:spPr bwMode="auto">
            <a:xfrm>
              <a:off x="4715861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ECR</a:t>
              </a:r>
              <a:r>
                <a:rPr kumimoji="1" lang="en-US" altLang="ko-Kore-KR" sz="1000" dirty="0">
                  <a:latin typeface="+mn-lt"/>
                  <a:ea typeface="+mn-ea"/>
                </a:rPr>
                <a:t> (image registry)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44" name="위쪽 화살표[U] 43">
              <a:extLst>
                <a:ext uri="{FF2B5EF4-FFF2-40B4-BE49-F238E27FC236}">
                  <a16:creationId xmlns:a16="http://schemas.microsoft.com/office/drawing/2014/main" id="{5FE99AB6-131E-724F-A232-34DB0785A25B}"/>
                </a:ext>
              </a:extLst>
            </p:cNvPr>
            <p:cNvSpPr/>
            <p:nvPr/>
          </p:nvSpPr>
          <p:spPr>
            <a:xfrm>
              <a:off x="5216260" y="4811605"/>
              <a:ext cx="421690" cy="1010268"/>
            </a:xfrm>
            <a:prstGeom prst="upArrow">
              <a:avLst/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l"/>
              <a:endParaRPr kumimoji="1" lang="ko-Kore-KR" altLang="en-US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8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8B3103-CCEE-9341-9FFB-301C2A5B3F9F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39564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postgres-efs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7058543" y="5266256"/>
              <a:ext cx="913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redis-efs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30" idx="0"/>
            </p:cNvCxnSpPr>
            <p:nvPr/>
          </p:nvCxnSpPr>
          <p:spPr>
            <a:xfrm rot="5400000">
              <a:off x="7519532" y="3534777"/>
              <a:ext cx="976279" cy="10417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31" idx="0"/>
            </p:cNvCxnSpPr>
            <p:nvPr/>
          </p:nvCxnSpPr>
          <p:spPr>
            <a:xfrm>
              <a:off x="8528532" y="3567499"/>
              <a:ext cx="946" cy="98550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1"/>
              <a:ext cx="1585531" cy="1458991"/>
            </a:xfrm>
            <a:prstGeom prst="wedgeRectCallout">
              <a:avLst>
                <a:gd name="adj1" fmla="val -98001"/>
                <a:gd name="adj2" fmla="val 2486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b="0" dirty="0" err="1">
                  <a:solidFill>
                    <a:srgbClr val="0074C8"/>
                  </a:solidFill>
                  <a:ea typeface="맑은 고딕" pitchFamily="50" charset="-127"/>
                </a:rPr>
                <a:t>redis</a:t>
              </a:r>
              <a:endParaRPr kumimoji="1" lang="en-US" altLang="ko-Kore-KR" sz="1000" b="0" dirty="0">
                <a:solidFill>
                  <a:srgbClr val="0074C8"/>
                </a:solidFill>
                <a:ea typeface="맑은 고딕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dirty="0" err="1">
                  <a:solidFill>
                    <a:srgbClr val="0074C8"/>
                  </a:solidFill>
                  <a:ea typeface="맑은 고딕" pitchFamily="50" charset="-127"/>
                </a:rPr>
                <a:t>postgres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2B2373F8-E4CF-204B-932B-173586E06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210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19">
              <a:extLst>
                <a:ext uri="{FF2B5EF4-FFF2-40B4-BE49-F238E27FC236}">
                  <a16:creationId xmlns:a16="http://schemas.microsoft.com/office/drawing/2014/main" id="{065F5313-84DE-0B46-9DA6-C8DA8CCC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87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20">
              <a:extLst>
                <a:ext uri="{FF2B5EF4-FFF2-40B4-BE49-F238E27FC236}">
                  <a16:creationId xmlns:a16="http://schemas.microsoft.com/office/drawing/2014/main" id="{233075AA-85AC-604B-B943-DCAA45E52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7A26B2-1CD7-9048-B862-C0A24D8070F2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7" name="Straight Arrow Connector 19">
              <a:extLst>
                <a:ext uri="{FF2B5EF4-FFF2-40B4-BE49-F238E27FC236}">
                  <a16:creationId xmlns:a16="http://schemas.microsoft.com/office/drawing/2014/main" id="{9CCF809E-15B9-934D-BA82-938740385DC0}"/>
                </a:ext>
              </a:extLst>
            </p:cNvPr>
            <p:cNvCxnSpPr>
              <a:cxnSpLocks/>
              <a:stCxn id="121" idx="2"/>
              <a:endCxn id="35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8418C56A-5741-A64C-955D-7E7D178D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219617-332D-A043-A047-A29FE49E68FF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42" name="Graphic 8">
              <a:extLst>
                <a:ext uri="{FF2B5EF4-FFF2-40B4-BE49-F238E27FC236}">
                  <a16:creationId xmlns:a16="http://schemas.microsoft.com/office/drawing/2014/main" id="{F7A5A1D0-8E43-B942-B26D-88C01A6FD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8D5FA-ED7A-8E40-9775-82A5D127C9FB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2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A4A62E-220D-0946-90A9-831C8F2BD541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0202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12330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676880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7460092" y="3475337"/>
              <a:ext cx="976278" cy="11606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8015376" y="4030621"/>
              <a:ext cx="976278" cy="50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22897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21">
              <a:extLst>
                <a:ext uri="{FF2B5EF4-FFF2-40B4-BE49-F238E27FC236}">
                  <a16:creationId xmlns:a16="http://schemas.microsoft.com/office/drawing/2014/main" id="{50786221-5465-AC4D-8B7A-2264A414B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02A0EA-42B9-BA40-836B-A29405728691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DA3A0C23-3603-704D-B962-3734E1C49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EA64F1-8E21-534D-80D7-2DC465867420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  <p:pic>
          <p:nvPicPr>
            <p:cNvPr id="37" name="Graphic 20">
              <a:extLst>
                <a:ext uri="{FF2B5EF4-FFF2-40B4-BE49-F238E27FC236}">
                  <a16:creationId xmlns:a16="http://schemas.microsoft.com/office/drawing/2014/main" id="{8BA60A74-6292-574F-B265-8F2629EE9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F92CF5-1413-C742-B9E4-9E72484FD4C4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8D7C200B-3C39-2346-B17C-E4FBACEB943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Too many dependencies between Dev and Ops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which slows down our performance.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  <a:effectLst/>
      </a:spPr>
      <a:bodyPr lIns="18000" rIns="18000" anchor="ctr" anchorCtr="0"/>
      <a:lstStyle>
        <a:defPPr algn="l">
          <a:defRPr sz="800" dirty="0" smtClean="0">
            <a:solidFill>
              <a:srgbClr val="000000"/>
            </a:solidFill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7927</TotalTime>
  <Words>1080</Words>
  <Application>Microsoft Macintosh PowerPoint</Application>
  <PresentationFormat>와이드스크린</PresentationFormat>
  <Paragraphs>354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1023</cp:revision>
  <dcterms:created xsi:type="dcterms:W3CDTF">2018-08-31T09:50:00Z</dcterms:created>
  <dcterms:modified xsi:type="dcterms:W3CDTF">2021-05-18T06:18:07Z</dcterms:modified>
</cp:coreProperties>
</file>