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72"/>
    <p:restoredTop sz="94676"/>
  </p:normalViewPr>
  <p:slideViewPr>
    <p:cSldViewPr snapToGrid="0" snapToObjects="1">
      <p:cViewPr varScale="1">
        <p:scale>
          <a:sx n="191" d="100"/>
          <a:sy n="191" d="100"/>
        </p:scale>
        <p:origin x="304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5/11/21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B81CB7-D95A-C540-A43A-8DBB93CB98B7}"/>
              </a:ext>
            </a:extLst>
          </p:cNvPr>
          <p:cNvGrpSpPr/>
          <p:nvPr/>
        </p:nvGrpSpPr>
        <p:grpSpPr>
          <a:xfrm>
            <a:off x="595640" y="1436615"/>
            <a:ext cx="11000719" cy="3984770"/>
            <a:chOff x="595640" y="1436615"/>
            <a:chExt cx="11000719" cy="3984770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3" y="1997865"/>
              <a:ext cx="5569675" cy="280806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57606" y="1997867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565397" y="280022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35881" y="1997867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50482" y="-199756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7966032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49603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37895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37895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34512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074717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163009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163009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559626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285756" y="287173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35881" y="4190468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49603" y="4561430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072488" y="4561430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285756" y="473237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57604" y="4183526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869226" y="4667426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03781" y="915474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19331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29001" y="2955556"/>
              <a:ext cx="906880" cy="377681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29001" y="3333237"/>
              <a:ext cx="906880" cy="147269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285863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&gt;=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ore-KR" sz="1000" b="0" dirty="0">
                  <a:solidFill>
                    <a:srgbClr val="0074C8"/>
                  </a:solidFill>
                </a:rPr>
                <a:t>App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b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</a:b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(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nginx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uwsgi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django)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5525002" y="4696687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BC2F64-03F9-2E4C-9DDB-7A17D7E75B9E}"/>
              </a:ext>
            </a:extLst>
          </p:cNvPr>
          <p:cNvSpPr/>
          <p:nvPr/>
        </p:nvSpPr>
        <p:spPr>
          <a:xfrm>
            <a:off x="3916346" y="4421680"/>
            <a:ext cx="685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rPr>
              <a:t>push</a:t>
            </a:r>
            <a:endParaRPr lang="ko-KR" altLang="en-US" sz="1200" b="0" dirty="0">
              <a:latin typeface="Malgun Gothic" panose="020B0503020000020004" pitchFamily="34" charset="-127"/>
              <a:ea typeface="Malgun Gothic" panose="020B0503020000020004" pitchFamily="34" charset="-127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keep slowing us down! – Too many dependencies between Dev and Ops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2020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7688</TotalTime>
  <Words>796</Words>
  <Application>Microsoft Macintosh PowerPoint</Application>
  <PresentationFormat>와이드스크린</PresentationFormat>
  <Paragraphs>285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876</cp:revision>
  <dcterms:created xsi:type="dcterms:W3CDTF">2018-08-31T09:50:00Z</dcterms:created>
  <dcterms:modified xsi:type="dcterms:W3CDTF">2021-05-11T07:37:50Z</dcterms:modified>
</cp:coreProperties>
</file>